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8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9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0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1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2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3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8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9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0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1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2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3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4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5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6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7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8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49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0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1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52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53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54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55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56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57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58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59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60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61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  <p:sldMasterId id="2147483679" r:id="rId2"/>
    <p:sldMasterId id="2147483685" r:id="rId3"/>
    <p:sldMasterId id="2147483698" r:id="rId4"/>
  </p:sldMasterIdLst>
  <p:notesMasterIdLst>
    <p:notesMasterId r:id="rId71"/>
  </p:notesMasterIdLst>
  <p:sldIdLst>
    <p:sldId id="256" r:id="rId5"/>
    <p:sldId id="308" r:id="rId6"/>
    <p:sldId id="335" r:id="rId7"/>
    <p:sldId id="260" r:id="rId8"/>
    <p:sldId id="339" r:id="rId9"/>
    <p:sldId id="338" r:id="rId10"/>
    <p:sldId id="340" r:id="rId11"/>
    <p:sldId id="310" r:id="rId12"/>
    <p:sldId id="371" r:id="rId13"/>
    <p:sldId id="372" r:id="rId14"/>
    <p:sldId id="377" r:id="rId15"/>
    <p:sldId id="376" r:id="rId16"/>
    <p:sldId id="373" r:id="rId17"/>
    <p:sldId id="379" r:id="rId18"/>
    <p:sldId id="384" r:id="rId19"/>
    <p:sldId id="385" r:id="rId20"/>
    <p:sldId id="386" r:id="rId21"/>
    <p:sldId id="374" r:id="rId22"/>
    <p:sldId id="382" r:id="rId23"/>
    <p:sldId id="383" r:id="rId24"/>
    <p:sldId id="375" r:id="rId25"/>
    <p:sldId id="380" r:id="rId26"/>
    <p:sldId id="309" r:id="rId27"/>
    <p:sldId id="393" r:id="rId28"/>
    <p:sldId id="311" r:id="rId29"/>
    <p:sldId id="394" r:id="rId30"/>
    <p:sldId id="315" r:id="rId31"/>
    <p:sldId id="319" r:id="rId32"/>
    <p:sldId id="321" r:id="rId33"/>
    <p:sldId id="363" r:id="rId34"/>
    <p:sldId id="324" r:id="rId35"/>
    <p:sldId id="316" r:id="rId36"/>
    <p:sldId id="259" r:id="rId37"/>
    <p:sldId id="365" r:id="rId38"/>
    <p:sldId id="318" r:id="rId39"/>
    <p:sldId id="322" r:id="rId40"/>
    <p:sldId id="263" r:id="rId41"/>
    <p:sldId id="409" r:id="rId42"/>
    <p:sldId id="403" r:id="rId43"/>
    <p:sldId id="264" r:id="rId44"/>
    <p:sldId id="401" r:id="rId45"/>
    <p:sldId id="402" r:id="rId46"/>
    <p:sldId id="410" r:id="rId47"/>
    <p:sldId id="411" r:id="rId48"/>
    <p:sldId id="265" r:id="rId49"/>
    <p:sldId id="412" r:id="rId50"/>
    <p:sldId id="325" r:id="rId51"/>
    <p:sldId id="392" r:id="rId52"/>
    <p:sldId id="395" r:id="rId53"/>
    <p:sldId id="400" r:id="rId54"/>
    <p:sldId id="399" r:id="rId55"/>
    <p:sldId id="397" r:id="rId56"/>
    <p:sldId id="398" r:id="rId57"/>
    <p:sldId id="413" r:id="rId58"/>
    <p:sldId id="326" r:id="rId59"/>
    <p:sldId id="367" r:id="rId60"/>
    <p:sldId id="404" r:id="rId61"/>
    <p:sldId id="405" r:id="rId62"/>
    <p:sldId id="406" r:id="rId63"/>
    <p:sldId id="407" r:id="rId64"/>
    <p:sldId id="408" r:id="rId65"/>
    <p:sldId id="378" r:id="rId66"/>
    <p:sldId id="328" r:id="rId67"/>
    <p:sldId id="369" r:id="rId68"/>
    <p:sldId id="330" r:id="rId69"/>
    <p:sldId id="331" r:id="rId7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72"/>
    </p:embeddedFont>
    <p:embeddedFont>
      <p:font typeface="Darker Grotesque" panose="02020500000000000000" charset="0"/>
      <p:regular r:id="rId73"/>
      <p:bold r:id="rId74"/>
      <p:italic r:id="rId75"/>
      <p:boldItalic r:id="rId76"/>
    </p:embeddedFont>
    <p:embeddedFont>
      <p:font typeface="Fira Sans" panose="020B0503050000020004" pitchFamily="34" charset="0"/>
      <p:regular r:id="rId77"/>
      <p:bold r:id="rId78"/>
      <p:italic r:id="rId79"/>
      <p:boldItalic r:id="rId80"/>
    </p:embeddedFont>
    <p:embeddedFont>
      <p:font typeface="微軟正黑體" panose="020B0604030504040204" pitchFamily="34" charset="-120"/>
      <p:regular r:id="rId81"/>
      <p:bold r:id="rId82"/>
    </p:embeddedFont>
    <p:embeddedFont>
      <p:font typeface="微軟正黑體" panose="020B0604030504040204" pitchFamily="34" charset="-120"/>
      <p:regular r:id="rId81"/>
      <p:bold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9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96E"/>
    <a:srgbClr val="35986C"/>
    <a:srgbClr val="B36A00"/>
    <a:srgbClr val="66CDAA"/>
    <a:srgbClr val="CC7900"/>
    <a:srgbClr val="427FE1"/>
    <a:srgbClr val="D6C7A8"/>
    <a:srgbClr val="FFBF66"/>
    <a:srgbClr val="FFC167"/>
    <a:srgbClr val="CCD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58AC6F-38D9-46B4-8238-27D36BA84928}">
  <a:tblStyle styleId="{A158AC6F-38D9-46B4-8238-27D36BA849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0427" autoAdjust="0"/>
  </p:normalViewPr>
  <p:slideViewPr>
    <p:cSldViewPr snapToGrid="0">
      <p:cViewPr varScale="1">
        <p:scale>
          <a:sx n="83" d="100"/>
          <a:sy n="83" d="100"/>
        </p:scale>
        <p:origin x="788" y="40"/>
      </p:cViewPr>
      <p:guideLst>
        <p:guide orient="horz" pos="109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648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8D3B777-B658-477D-A9B1-B6AD62483C71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203903E9-70D9-4107-8863-10F802518821}" type="parTrans" cxnId="{728E1912-F18E-4805-9E03-AB25D9B4867F}">
      <dgm:prSet/>
      <dgm:spPr/>
      <dgm:t>
        <a:bodyPr/>
        <a:lstStyle/>
        <a:p>
          <a:endParaRPr lang="zh-TW" altLang="en-US"/>
        </a:p>
      </dgm:t>
    </dgm:pt>
    <dgm:pt modelId="{90C76F1F-5A6A-42C9-98F5-B88E48956947}" type="sibTrans" cxnId="{728E1912-F18E-4805-9E03-AB25D9B4867F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 custScaleX="149444" custScaleY="13940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5C86F090-258F-4548-96F6-0019FB3076D6}" type="pres">
      <dgm:prSet presAssocID="{08D3B777-B658-477D-A9B1-B6AD62483C7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B17A5E59-05E3-4D09-A972-2B06664C1CE4}" type="pres">
      <dgm:prSet presAssocID="{90C76F1F-5A6A-42C9-98F5-B88E48956947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728E1912-F18E-4805-9E03-AB25D9B4867F}" srcId="{F82379D5-52CE-457F-B2C2-929572B67A68}" destId="{08D3B777-B658-477D-A9B1-B6AD62483C71}" srcOrd="3" destOrd="0" parTransId="{203903E9-70D9-4107-8863-10F802518821}" sibTransId="{90C76F1F-5A6A-42C9-98F5-B88E48956947}"/>
    <dgm:cxn modelId="{8B66131B-33D8-4BA7-9212-B5A719C460C9}" srcId="{F82379D5-52CE-457F-B2C2-929572B67A68}" destId="{85101BBB-E37D-4C1B-9045-C9AF31411E38}" srcOrd="4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13475AE4-D490-4ABD-BB25-B12CB7D4FC94}" type="presOf" srcId="{08D3B777-B658-477D-A9B1-B6AD62483C71}" destId="{5C86F090-258F-4548-96F6-0019FB3076D6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A8533A59-F6AE-4BFB-B935-C3E2ABD2B18A}" type="presParOf" srcId="{F3578712-BAD4-481B-BD87-E8EA85F2E5FE}" destId="{5C86F090-258F-4548-96F6-0019FB3076D6}" srcOrd="6" destOrd="0" presId="urn:microsoft.com/office/officeart/2005/8/layout/chevron1"/>
    <dgm:cxn modelId="{199AFA6F-FDFC-4A31-BC83-D28ECE44C139}" type="presParOf" srcId="{F3578712-BAD4-481B-BD87-E8EA85F2E5FE}" destId="{B17A5E59-05E3-4D09-A972-2B06664C1CE4}" srcOrd="7" destOrd="0" presId="urn:microsoft.com/office/officeart/2005/8/layout/chevron1"/>
    <dgm:cxn modelId="{B77AFFCB-5C40-4363-AF37-9EE3F6286C7A}" type="presParOf" srcId="{F3578712-BAD4-481B-BD87-E8EA85F2E5FE}" destId="{9639D836-2A9C-4BEA-89CC-36DA403D55CB}" srcOrd="8" destOrd="0" presId="urn:microsoft.com/office/officeart/2005/8/layout/chevron1"/>
    <dgm:cxn modelId="{AEB9B161-ACFA-4317-9208-6A1C2A93E690}" type="presParOf" srcId="{F3578712-BAD4-481B-BD87-E8EA85F2E5FE}" destId="{D7485EFA-6E50-424A-9664-67A7F55144F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8D3B777-B658-477D-A9B1-B6AD62483C71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203903E9-70D9-4107-8863-10F802518821}" type="parTrans" cxnId="{728E1912-F18E-4805-9E03-AB25D9B4867F}">
      <dgm:prSet/>
      <dgm:spPr/>
      <dgm:t>
        <a:bodyPr/>
        <a:lstStyle/>
        <a:p>
          <a:endParaRPr lang="zh-TW" altLang="en-US"/>
        </a:p>
      </dgm:t>
    </dgm:pt>
    <dgm:pt modelId="{90C76F1F-5A6A-42C9-98F5-B88E48956947}" type="sibTrans" cxnId="{728E1912-F18E-4805-9E03-AB25D9B4867F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 custScaleX="149444" custScaleY="13940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5C86F090-258F-4548-96F6-0019FB3076D6}" type="pres">
      <dgm:prSet presAssocID="{08D3B777-B658-477D-A9B1-B6AD62483C7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B17A5E59-05E3-4D09-A972-2B06664C1CE4}" type="pres">
      <dgm:prSet presAssocID="{90C76F1F-5A6A-42C9-98F5-B88E48956947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728E1912-F18E-4805-9E03-AB25D9B4867F}" srcId="{F82379D5-52CE-457F-B2C2-929572B67A68}" destId="{08D3B777-B658-477D-A9B1-B6AD62483C71}" srcOrd="3" destOrd="0" parTransId="{203903E9-70D9-4107-8863-10F802518821}" sibTransId="{90C76F1F-5A6A-42C9-98F5-B88E48956947}"/>
    <dgm:cxn modelId="{8B66131B-33D8-4BA7-9212-B5A719C460C9}" srcId="{F82379D5-52CE-457F-B2C2-929572B67A68}" destId="{85101BBB-E37D-4C1B-9045-C9AF31411E38}" srcOrd="4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13475AE4-D490-4ABD-BB25-B12CB7D4FC94}" type="presOf" srcId="{08D3B777-B658-477D-A9B1-B6AD62483C71}" destId="{5C86F090-258F-4548-96F6-0019FB3076D6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A8533A59-F6AE-4BFB-B935-C3E2ABD2B18A}" type="presParOf" srcId="{F3578712-BAD4-481B-BD87-E8EA85F2E5FE}" destId="{5C86F090-258F-4548-96F6-0019FB3076D6}" srcOrd="6" destOrd="0" presId="urn:microsoft.com/office/officeart/2005/8/layout/chevron1"/>
    <dgm:cxn modelId="{199AFA6F-FDFC-4A31-BC83-D28ECE44C139}" type="presParOf" srcId="{F3578712-BAD4-481B-BD87-E8EA85F2E5FE}" destId="{B17A5E59-05E3-4D09-A972-2B06664C1CE4}" srcOrd="7" destOrd="0" presId="urn:microsoft.com/office/officeart/2005/8/layout/chevron1"/>
    <dgm:cxn modelId="{B77AFFCB-5C40-4363-AF37-9EE3F6286C7A}" type="presParOf" srcId="{F3578712-BAD4-481B-BD87-E8EA85F2E5FE}" destId="{9639D836-2A9C-4BEA-89CC-36DA403D55CB}" srcOrd="8" destOrd="0" presId="urn:microsoft.com/office/officeart/2005/8/layout/chevron1"/>
    <dgm:cxn modelId="{AEB9B161-ACFA-4317-9208-6A1C2A93E690}" type="presParOf" srcId="{F3578712-BAD4-481B-BD87-E8EA85F2E5FE}" destId="{D7485EFA-6E50-424A-9664-67A7F55144F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39996E"/>
        </a:solidFill>
      </dgm:spPr>
      <dgm:t>
        <a:bodyPr/>
        <a:lstStyle/>
        <a:p>
          <a:r>
            <a:rPr lang="en-US" altLang="zh-TW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61FE45-8480-438E-BDE3-E60D0676682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 裝置</a:t>
          </a:r>
        </a:p>
      </dgm:t>
    </dgm:pt>
    <dgm:pt modelId="{758D2D7B-2090-42A3-9763-720155803D1A}" type="parTrans" cxnId="{18B08F95-0E2A-44BF-9732-C964986E13A0}">
      <dgm:prSet/>
      <dgm:spPr/>
      <dgm:t>
        <a:bodyPr/>
        <a:lstStyle/>
        <a:p>
          <a:endParaRPr lang="zh-TW" altLang="en-US"/>
        </a:p>
      </dgm:t>
    </dgm:pt>
    <dgm:pt modelId="{794ACC27-CC1F-4857-8A53-6F8D80E742BF}" type="sibTrans" cxnId="{18B08F95-0E2A-44BF-9732-C964986E13A0}">
      <dgm:prSet/>
      <dgm:spPr/>
      <dgm:t>
        <a:bodyPr/>
        <a:lstStyle/>
        <a:p>
          <a:endParaRPr lang="zh-TW" altLang="en-US"/>
        </a:p>
      </dgm:t>
    </dgm:pt>
    <dgm:pt modelId="{A5CE8714-AE64-4CDE-A067-5BC1C7BC792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9A728B-C8CC-4903-8B9F-84F5F7E96F76}" type="parTrans" cxnId="{010C7354-980B-423E-92D3-D107667B8EAD}">
      <dgm:prSet/>
      <dgm:spPr/>
      <dgm:t>
        <a:bodyPr/>
        <a:lstStyle/>
        <a:p>
          <a:endParaRPr lang="zh-TW" altLang="en-US"/>
        </a:p>
      </dgm:t>
    </dgm:pt>
    <dgm:pt modelId="{DEEA414D-B3B7-4E9C-B483-0250E69469C4}" type="sibTrans" cxnId="{010C7354-980B-423E-92D3-D107667B8EAD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 custScaleX="149588" custScaleY="122167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08C4DD72-668B-4684-B7F8-C15F698CD2E0}" type="pres">
      <dgm:prSet presAssocID="{CA61FE45-8480-438E-BDE3-E60D0676682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660BFC3-95C6-46A7-B689-40A642267FFF}" type="pres">
      <dgm:prSet presAssocID="{794ACC27-CC1F-4857-8A53-6F8D80E742BF}" presName="parTxOnlySpace" presStyleCnt="0"/>
      <dgm:spPr/>
    </dgm:pt>
    <dgm:pt modelId="{2A3DFFB5-8410-4873-80CE-D1DA3D0D59D5}" type="pres">
      <dgm:prSet presAssocID="{A5CE8714-AE64-4CDE-A067-5BC1C7BC792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F4091055-B5E6-4B00-9A4B-21ED3E36B204}" type="pres">
      <dgm:prSet presAssocID="{DEEA414D-B3B7-4E9C-B483-0250E69469C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71FFB468-C882-453B-AA56-8A59E5ADCC34}" type="presOf" srcId="{A5CE8714-AE64-4CDE-A067-5BC1C7BC7922}" destId="{2A3DFFB5-8410-4873-80CE-D1DA3D0D59D5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010C7354-980B-423E-92D3-D107667B8EAD}" srcId="{F82379D5-52CE-457F-B2C2-929572B67A68}" destId="{A5CE8714-AE64-4CDE-A067-5BC1C7BC7922}" srcOrd="4" destOrd="0" parTransId="{9B9A728B-C8CC-4903-8B9F-84F5F7E96F76}" sibTransId="{DEEA414D-B3B7-4E9C-B483-0250E69469C4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18B08F95-0E2A-44BF-9732-C964986E13A0}" srcId="{F82379D5-52CE-457F-B2C2-929572B67A68}" destId="{CA61FE45-8480-438E-BDE3-E60D06766822}" srcOrd="3" destOrd="0" parTransId="{758D2D7B-2090-42A3-9763-720155803D1A}" sibTransId="{794ACC27-CC1F-4857-8A53-6F8D80E742BF}"/>
    <dgm:cxn modelId="{EF36CEB3-BB16-4F4C-BC61-A4BFE9E0718E}" type="presOf" srcId="{CA61FE45-8480-438E-BDE3-E60D06766822}" destId="{08C4DD72-668B-4684-B7F8-C15F698CD2E0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D60495E7-DDF0-4B1C-BA6F-67F869D133C1}" type="presParOf" srcId="{F3578712-BAD4-481B-BD87-E8EA85F2E5FE}" destId="{08C4DD72-668B-4684-B7F8-C15F698CD2E0}" srcOrd="6" destOrd="0" presId="urn:microsoft.com/office/officeart/2005/8/layout/chevron1"/>
    <dgm:cxn modelId="{630EF57C-8117-483B-A770-5ED4A172991F}" type="presParOf" srcId="{F3578712-BAD4-481B-BD87-E8EA85F2E5FE}" destId="{5660BFC3-95C6-46A7-B689-40A642267FFF}" srcOrd="7" destOrd="0" presId="urn:microsoft.com/office/officeart/2005/8/layout/chevron1"/>
    <dgm:cxn modelId="{8FC69120-94B2-40DD-92F5-A0133E198C16}" type="presParOf" srcId="{F3578712-BAD4-481B-BD87-E8EA85F2E5FE}" destId="{2A3DFFB5-8410-4873-80CE-D1DA3D0D59D5}" srcOrd="8" destOrd="0" presId="urn:microsoft.com/office/officeart/2005/8/layout/chevron1"/>
    <dgm:cxn modelId="{2F6174D4-2B8A-4338-8022-CD4359CC2CA6}" type="presParOf" srcId="{F3578712-BAD4-481B-BD87-E8EA85F2E5FE}" destId="{F4091055-B5E6-4B00-9A4B-21ED3E36B204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39996E"/>
        </a:solidFill>
      </dgm:spPr>
      <dgm:t>
        <a:bodyPr/>
        <a:lstStyle/>
        <a:p>
          <a:r>
            <a:rPr lang="en-US" altLang="zh-TW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61FE45-8480-438E-BDE3-E60D0676682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 裝置</a:t>
          </a:r>
        </a:p>
      </dgm:t>
    </dgm:pt>
    <dgm:pt modelId="{758D2D7B-2090-42A3-9763-720155803D1A}" type="parTrans" cxnId="{18B08F95-0E2A-44BF-9732-C964986E13A0}">
      <dgm:prSet/>
      <dgm:spPr/>
      <dgm:t>
        <a:bodyPr/>
        <a:lstStyle/>
        <a:p>
          <a:endParaRPr lang="zh-TW" altLang="en-US"/>
        </a:p>
      </dgm:t>
    </dgm:pt>
    <dgm:pt modelId="{794ACC27-CC1F-4857-8A53-6F8D80E742BF}" type="sibTrans" cxnId="{18B08F95-0E2A-44BF-9732-C964986E13A0}">
      <dgm:prSet/>
      <dgm:spPr/>
      <dgm:t>
        <a:bodyPr/>
        <a:lstStyle/>
        <a:p>
          <a:endParaRPr lang="zh-TW" altLang="en-US"/>
        </a:p>
      </dgm:t>
    </dgm:pt>
    <dgm:pt modelId="{A5CE8714-AE64-4CDE-A067-5BC1C7BC792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9A728B-C8CC-4903-8B9F-84F5F7E96F76}" type="parTrans" cxnId="{010C7354-980B-423E-92D3-D107667B8EAD}">
      <dgm:prSet/>
      <dgm:spPr/>
      <dgm:t>
        <a:bodyPr/>
        <a:lstStyle/>
        <a:p>
          <a:endParaRPr lang="zh-TW" altLang="en-US"/>
        </a:p>
      </dgm:t>
    </dgm:pt>
    <dgm:pt modelId="{DEEA414D-B3B7-4E9C-B483-0250E69469C4}" type="sibTrans" cxnId="{010C7354-980B-423E-92D3-D107667B8EAD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 custScaleX="149588" custScaleY="122167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08C4DD72-668B-4684-B7F8-C15F698CD2E0}" type="pres">
      <dgm:prSet presAssocID="{CA61FE45-8480-438E-BDE3-E60D06766822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660BFC3-95C6-46A7-B689-40A642267FFF}" type="pres">
      <dgm:prSet presAssocID="{794ACC27-CC1F-4857-8A53-6F8D80E742BF}" presName="parTxOnlySpace" presStyleCnt="0"/>
      <dgm:spPr/>
    </dgm:pt>
    <dgm:pt modelId="{2A3DFFB5-8410-4873-80CE-D1DA3D0D59D5}" type="pres">
      <dgm:prSet presAssocID="{A5CE8714-AE64-4CDE-A067-5BC1C7BC792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F4091055-B5E6-4B00-9A4B-21ED3E36B204}" type="pres">
      <dgm:prSet presAssocID="{DEEA414D-B3B7-4E9C-B483-0250E69469C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71FFB468-C882-453B-AA56-8A59E5ADCC34}" type="presOf" srcId="{A5CE8714-AE64-4CDE-A067-5BC1C7BC7922}" destId="{2A3DFFB5-8410-4873-80CE-D1DA3D0D59D5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010C7354-980B-423E-92D3-D107667B8EAD}" srcId="{F82379D5-52CE-457F-B2C2-929572B67A68}" destId="{A5CE8714-AE64-4CDE-A067-5BC1C7BC7922}" srcOrd="4" destOrd="0" parTransId="{9B9A728B-C8CC-4903-8B9F-84F5F7E96F76}" sibTransId="{DEEA414D-B3B7-4E9C-B483-0250E69469C4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18B08F95-0E2A-44BF-9732-C964986E13A0}" srcId="{F82379D5-52CE-457F-B2C2-929572B67A68}" destId="{CA61FE45-8480-438E-BDE3-E60D06766822}" srcOrd="3" destOrd="0" parTransId="{758D2D7B-2090-42A3-9763-720155803D1A}" sibTransId="{794ACC27-CC1F-4857-8A53-6F8D80E742BF}"/>
    <dgm:cxn modelId="{EF36CEB3-BB16-4F4C-BC61-A4BFE9E0718E}" type="presOf" srcId="{CA61FE45-8480-438E-BDE3-E60D06766822}" destId="{08C4DD72-668B-4684-B7F8-C15F698CD2E0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D60495E7-DDF0-4B1C-BA6F-67F869D133C1}" type="presParOf" srcId="{F3578712-BAD4-481B-BD87-E8EA85F2E5FE}" destId="{08C4DD72-668B-4684-B7F8-C15F698CD2E0}" srcOrd="6" destOrd="0" presId="urn:microsoft.com/office/officeart/2005/8/layout/chevron1"/>
    <dgm:cxn modelId="{630EF57C-8117-483B-A770-5ED4A172991F}" type="presParOf" srcId="{F3578712-BAD4-481B-BD87-E8EA85F2E5FE}" destId="{5660BFC3-95C6-46A7-B689-40A642267FFF}" srcOrd="7" destOrd="0" presId="urn:microsoft.com/office/officeart/2005/8/layout/chevron1"/>
    <dgm:cxn modelId="{8FC69120-94B2-40DD-92F5-A0133E198C16}" type="presParOf" srcId="{F3578712-BAD4-481B-BD87-E8EA85F2E5FE}" destId="{2A3DFFB5-8410-4873-80CE-D1DA3D0D59D5}" srcOrd="8" destOrd="0" presId="urn:microsoft.com/office/officeart/2005/8/layout/chevron1"/>
    <dgm:cxn modelId="{2F6174D4-2B8A-4338-8022-CD4359CC2CA6}" type="presParOf" srcId="{F3578712-BAD4-481B-BD87-E8EA85F2E5FE}" destId="{F4091055-B5E6-4B00-9A4B-21ED3E36B204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8D3B777-B658-477D-A9B1-B6AD62483C71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203903E9-70D9-4107-8863-10F802518821}" type="parTrans" cxnId="{728E1912-F18E-4805-9E03-AB25D9B4867F}">
      <dgm:prSet/>
      <dgm:spPr/>
      <dgm:t>
        <a:bodyPr/>
        <a:lstStyle/>
        <a:p>
          <a:endParaRPr lang="zh-TW" altLang="en-US"/>
        </a:p>
      </dgm:t>
    </dgm:pt>
    <dgm:pt modelId="{90C76F1F-5A6A-42C9-98F5-B88E48956947}" type="sibTrans" cxnId="{728E1912-F18E-4805-9E03-AB25D9B4867F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 custScaleX="149444" custScaleY="13940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5C86F090-258F-4548-96F6-0019FB3076D6}" type="pres">
      <dgm:prSet presAssocID="{08D3B777-B658-477D-A9B1-B6AD62483C7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B17A5E59-05E3-4D09-A972-2B06664C1CE4}" type="pres">
      <dgm:prSet presAssocID="{90C76F1F-5A6A-42C9-98F5-B88E48956947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728E1912-F18E-4805-9E03-AB25D9B4867F}" srcId="{F82379D5-52CE-457F-B2C2-929572B67A68}" destId="{08D3B777-B658-477D-A9B1-B6AD62483C71}" srcOrd="3" destOrd="0" parTransId="{203903E9-70D9-4107-8863-10F802518821}" sibTransId="{90C76F1F-5A6A-42C9-98F5-B88E48956947}"/>
    <dgm:cxn modelId="{8B66131B-33D8-4BA7-9212-B5A719C460C9}" srcId="{F82379D5-52CE-457F-B2C2-929572B67A68}" destId="{85101BBB-E37D-4C1B-9045-C9AF31411E38}" srcOrd="4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13475AE4-D490-4ABD-BB25-B12CB7D4FC94}" type="presOf" srcId="{08D3B777-B658-477D-A9B1-B6AD62483C71}" destId="{5C86F090-258F-4548-96F6-0019FB3076D6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A8533A59-F6AE-4BFB-B935-C3E2ABD2B18A}" type="presParOf" srcId="{F3578712-BAD4-481B-BD87-E8EA85F2E5FE}" destId="{5C86F090-258F-4548-96F6-0019FB3076D6}" srcOrd="6" destOrd="0" presId="urn:microsoft.com/office/officeart/2005/8/layout/chevron1"/>
    <dgm:cxn modelId="{199AFA6F-FDFC-4A31-BC83-D28ECE44C139}" type="presParOf" srcId="{F3578712-BAD4-481B-BD87-E8EA85F2E5FE}" destId="{B17A5E59-05E3-4D09-A972-2B06664C1CE4}" srcOrd="7" destOrd="0" presId="urn:microsoft.com/office/officeart/2005/8/layout/chevron1"/>
    <dgm:cxn modelId="{B77AFFCB-5C40-4363-AF37-9EE3F6286C7A}" type="presParOf" srcId="{F3578712-BAD4-481B-BD87-E8EA85F2E5FE}" destId="{9639D836-2A9C-4BEA-89CC-36DA403D55CB}" srcOrd="8" destOrd="0" presId="urn:microsoft.com/office/officeart/2005/8/layout/chevron1"/>
    <dgm:cxn modelId="{AEB9B161-ACFA-4317-9208-6A1C2A93E690}" type="presParOf" srcId="{F3578712-BAD4-481B-BD87-E8EA85F2E5FE}" destId="{D7485EFA-6E50-424A-9664-67A7F55144F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8D3B777-B658-477D-A9B1-B6AD62483C71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203903E9-70D9-4107-8863-10F802518821}" type="parTrans" cxnId="{728E1912-F18E-4805-9E03-AB25D9B4867F}">
      <dgm:prSet/>
      <dgm:spPr/>
      <dgm:t>
        <a:bodyPr/>
        <a:lstStyle/>
        <a:p>
          <a:endParaRPr lang="zh-TW" altLang="en-US"/>
        </a:p>
      </dgm:t>
    </dgm:pt>
    <dgm:pt modelId="{90C76F1F-5A6A-42C9-98F5-B88E48956947}" type="sibTrans" cxnId="{728E1912-F18E-4805-9E03-AB25D9B4867F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 custScaleX="149444" custScaleY="13940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5C86F090-258F-4548-96F6-0019FB3076D6}" type="pres">
      <dgm:prSet presAssocID="{08D3B777-B658-477D-A9B1-B6AD62483C7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B17A5E59-05E3-4D09-A972-2B06664C1CE4}" type="pres">
      <dgm:prSet presAssocID="{90C76F1F-5A6A-42C9-98F5-B88E48956947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728E1912-F18E-4805-9E03-AB25D9B4867F}" srcId="{F82379D5-52CE-457F-B2C2-929572B67A68}" destId="{08D3B777-B658-477D-A9B1-B6AD62483C71}" srcOrd="3" destOrd="0" parTransId="{203903E9-70D9-4107-8863-10F802518821}" sibTransId="{90C76F1F-5A6A-42C9-98F5-B88E48956947}"/>
    <dgm:cxn modelId="{8B66131B-33D8-4BA7-9212-B5A719C460C9}" srcId="{F82379D5-52CE-457F-B2C2-929572B67A68}" destId="{85101BBB-E37D-4C1B-9045-C9AF31411E38}" srcOrd="4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13475AE4-D490-4ABD-BB25-B12CB7D4FC94}" type="presOf" srcId="{08D3B777-B658-477D-A9B1-B6AD62483C71}" destId="{5C86F090-258F-4548-96F6-0019FB3076D6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A8533A59-F6AE-4BFB-B935-C3E2ABD2B18A}" type="presParOf" srcId="{F3578712-BAD4-481B-BD87-E8EA85F2E5FE}" destId="{5C86F090-258F-4548-96F6-0019FB3076D6}" srcOrd="6" destOrd="0" presId="urn:microsoft.com/office/officeart/2005/8/layout/chevron1"/>
    <dgm:cxn modelId="{199AFA6F-FDFC-4A31-BC83-D28ECE44C139}" type="presParOf" srcId="{F3578712-BAD4-481B-BD87-E8EA85F2E5FE}" destId="{B17A5E59-05E3-4D09-A972-2B06664C1CE4}" srcOrd="7" destOrd="0" presId="urn:microsoft.com/office/officeart/2005/8/layout/chevron1"/>
    <dgm:cxn modelId="{B77AFFCB-5C40-4363-AF37-9EE3F6286C7A}" type="presParOf" srcId="{F3578712-BAD4-481B-BD87-E8EA85F2E5FE}" destId="{9639D836-2A9C-4BEA-89CC-36DA403D55CB}" srcOrd="8" destOrd="0" presId="urn:microsoft.com/office/officeart/2005/8/layout/chevron1"/>
    <dgm:cxn modelId="{AEB9B161-ACFA-4317-9208-6A1C2A93E690}" type="presParOf" srcId="{F3578712-BAD4-481B-BD87-E8EA85F2E5FE}" destId="{D7485EFA-6E50-424A-9664-67A7F55144F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6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TW" altLang="en-US" sz="1200" b="1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39996E"/>
        </a:solidFill>
        <a:ln>
          <a:solidFill>
            <a:srgbClr val="39996E"/>
          </a:solidFill>
        </a:ln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84C7EC9B-690D-48CB-82C5-0A2E965915F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A0DD625-7BFE-466E-810D-6A59890538FF}" type="sib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84BB62FA-61B4-49A7-8365-0D45741B25C9}" type="par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CD8AD213-AB18-4B75-98AE-3FB9601E8DF7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6A36B2BF-0C04-4E13-9C7D-9D4CF424D338}" type="par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C9191FF6-ACEE-4688-A1C3-C2C356BF98B7}" type="sib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78FB5778-1A61-4029-AEBD-6D29B06B79BF}" type="pres">
      <dgm:prSet presAssocID="{84C7EC9B-690D-48CB-82C5-0A2E965915F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5A8EDC31-8179-419F-BFDB-6600692B0683}" type="pres">
      <dgm:prSet presAssocID="{6A0DD625-7BFE-466E-810D-6A59890538FF}" presName="parTxOnlySpace" presStyleCnt="0"/>
      <dgm:spPr/>
    </dgm:pt>
    <dgm:pt modelId="{08C62B31-7716-4B8F-8EDA-31AD86DA610B}" type="pres">
      <dgm:prSet presAssocID="{CD8AD213-AB18-4B75-98AE-3FB9601E8DF7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C343992B-1238-40EF-9F45-3C938CEB1BC0}" type="presOf" srcId="{84C7EC9B-690D-48CB-82C5-0A2E965915FB}" destId="{78FB5778-1A61-4029-AEBD-6D29B06B79BF}" srcOrd="0" destOrd="0" presId="urn:microsoft.com/office/officeart/2005/8/layout/chevron1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176A6D60-2D4B-472F-8507-0F6B30C2C46B}" type="presOf" srcId="{CD8AD213-AB18-4B75-98AE-3FB9601E8DF7}" destId="{08C62B31-7716-4B8F-8EDA-31AD86DA610B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2EC9E656-A49A-4BA0-8653-4BDE461A3CD3}" srcId="{F82379D5-52CE-457F-B2C2-929572B67A68}" destId="{CD8AD213-AB18-4B75-98AE-3FB9601E8DF7}" srcOrd="7" destOrd="0" parTransId="{6A36B2BF-0C04-4E13-9C7D-9D4CF424D338}" sibTransId="{C9191FF6-ACEE-4688-A1C3-C2C356BF98B7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459A8DE1-44E4-4526-B486-78372FE549CA}" srcId="{F82379D5-52CE-457F-B2C2-929572B67A68}" destId="{84C7EC9B-690D-48CB-82C5-0A2E965915FB}" srcOrd="6" destOrd="0" parTransId="{84BB62FA-61B4-49A7-8365-0D45741B25C9}" sibTransId="{6A0DD625-7BFE-466E-810D-6A59890538FF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EC1947F2-728F-4716-8B52-7322DDA93B30}" type="presParOf" srcId="{F3578712-BAD4-481B-BD87-E8EA85F2E5FE}" destId="{78FB5778-1A61-4029-AEBD-6D29B06B79BF}" srcOrd="12" destOrd="0" presId="urn:microsoft.com/office/officeart/2005/8/layout/chevron1"/>
    <dgm:cxn modelId="{9BBBD780-DAE9-4A09-8D59-339A77AD6BA6}" type="presParOf" srcId="{F3578712-BAD4-481B-BD87-E8EA85F2E5FE}" destId="{5A8EDC31-8179-419F-BFDB-6600692B0683}" srcOrd="13" destOrd="0" presId="urn:microsoft.com/office/officeart/2005/8/layout/chevron1"/>
    <dgm:cxn modelId="{69AB1A71-4C6F-4154-97EF-4091B606F90D}" type="presParOf" srcId="{F3578712-BAD4-481B-BD87-E8EA85F2E5FE}" destId="{08C62B31-7716-4B8F-8EDA-31AD86DA610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39996E"/>
        </a:solidFill>
        <a:ln>
          <a:solidFill>
            <a:srgbClr val="39996E"/>
          </a:solidFill>
        </a:ln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84C7EC9B-690D-48CB-82C5-0A2E965915F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A0DD625-7BFE-466E-810D-6A59890538FF}" type="sib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84BB62FA-61B4-49A7-8365-0D45741B25C9}" type="par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CD8AD213-AB18-4B75-98AE-3FB9601E8DF7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6A36B2BF-0C04-4E13-9C7D-9D4CF424D338}" type="par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C9191FF6-ACEE-4688-A1C3-C2C356BF98B7}" type="sib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78FB5778-1A61-4029-AEBD-6D29B06B79BF}" type="pres">
      <dgm:prSet presAssocID="{84C7EC9B-690D-48CB-82C5-0A2E965915F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5A8EDC31-8179-419F-BFDB-6600692B0683}" type="pres">
      <dgm:prSet presAssocID="{6A0DD625-7BFE-466E-810D-6A59890538FF}" presName="parTxOnlySpace" presStyleCnt="0"/>
      <dgm:spPr/>
    </dgm:pt>
    <dgm:pt modelId="{08C62B31-7716-4B8F-8EDA-31AD86DA610B}" type="pres">
      <dgm:prSet presAssocID="{CD8AD213-AB18-4B75-98AE-3FB9601E8DF7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C343992B-1238-40EF-9F45-3C938CEB1BC0}" type="presOf" srcId="{84C7EC9B-690D-48CB-82C5-0A2E965915FB}" destId="{78FB5778-1A61-4029-AEBD-6D29B06B79BF}" srcOrd="0" destOrd="0" presId="urn:microsoft.com/office/officeart/2005/8/layout/chevron1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176A6D60-2D4B-472F-8507-0F6B30C2C46B}" type="presOf" srcId="{CD8AD213-AB18-4B75-98AE-3FB9601E8DF7}" destId="{08C62B31-7716-4B8F-8EDA-31AD86DA610B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2EC9E656-A49A-4BA0-8653-4BDE461A3CD3}" srcId="{F82379D5-52CE-457F-B2C2-929572B67A68}" destId="{CD8AD213-AB18-4B75-98AE-3FB9601E8DF7}" srcOrd="7" destOrd="0" parTransId="{6A36B2BF-0C04-4E13-9C7D-9D4CF424D338}" sibTransId="{C9191FF6-ACEE-4688-A1C3-C2C356BF98B7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459A8DE1-44E4-4526-B486-78372FE549CA}" srcId="{F82379D5-52CE-457F-B2C2-929572B67A68}" destId="{84C7EC9B-690D-48CB-82C5-0A2E965915FB}" srcOrd="6" destOrd="0" parTransId="{84BB62FA-61B4-49A7-8365-0D45741B25C9}" sibTransId="{6A0DD625-7BFE-466E-810D-6A59890538FF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EC1947F2-728F-4716-8B52-7322DDA93B30}" type="presParOf" srcId="{F3578712-BAD4-481B-BD87-E8EA85F2E5FE}" destId="{78FB5778-1A61-4029-AEBD-6D29B06B79BF}" srcOrd="12" destOrd="0" presId="urn:microsoft.com/office/officeart/2005/8/layout/chevron1"/>
    <dgm:cxn modelId="{9BBBD780-DAE9-4A09-8D59-339A77AD6BA6}" type="presParOf" srcId="{F3578712-BAD4-481B-BD87-E8EA85F2E5FE}" destId="{5A8EDC31-8179-419F-BFDB-6600692B0683}" srcOrd="13" destOrd="0" presId="urn:microsoft.com/office/officeart/2005/8/layout/chevron1"/>
    <dgm:cxn modelId="{69AB1A71-4C6F-4154-97EF-4091B606F90D}" type="presParOf" srcId="{F3578712-BAD4-481B-BD87-E8EA85F2E5FE}" destId="{08C62B31-7716-4B8F-8EDA-31AD86DA610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39996E"/>
        </a:solidFill>
        <a:ln>
          <a:solidFill>
            <a:srgbClr val="39996E"/>
          </a:solidFill>
        </a:ln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84C7EC9B-690D-48CB-82C5-0A2E965915F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A0DD625-7BFE-466E-810D-6A59890538FF}" type="sib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84BB62FA-61B4-49A7-8365-0D45741B25C9}" type="par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CD8AD213-AB18-4B75-98AE-3FB9601E8DF7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6A36B2BF-0C04-4E13-9C7D-9D4CF424D338}" type="par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C9191FF6-ACEE-4688-A1C3-C2C356BF98B7}" type="sib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78FB5778-1A61-4029-AEBD-6D29B06B79BF}" type="pres">
      <dgm:prSet presAssocID="{84C7EC9B-690D-48CB-82C5-0A2E965915F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5A8EDC31-8179-419F-BFDB-6600692B0683}" type="pres">
      <dgm:prSet presAssocID="{6A0DD625-7BFE-466E-810D-6A59890538FF}" presName="parTxOnlySpace" presStyleCnt="0"/>
      <dgm:spPr/>
    </dgm:pt>
    <dgm:pt modelId="{08C62B31-7716-4B8F-8EDA-31AD86DA610B}" type="pres">
      <dgm:prSet presAssocID="{CD8AD213-AB18-4B75-98AE-3FB9601E8DF7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C343992B-1238-40EF-9F45-3C938CEB1BC0}" type="presOf" srcId="{84C7EC9B-690D-48CB-82C5-0A2E965915FB}" destId="{78FB5778-1A61-4029-AEBD-6D29B06B79BF}" srcOrd="0" destOrd="0" presId="urn:microsoft.com/office/officeart/2005/8/layout/chevron1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176A6D60-2D4B-472F-8507-0F6B30C2C46B}" type="presOf" srcId="{CD8AD213-AB18-4B75-98AE-3FB9601E8DF7}" destId="{08C62B31-7716-4B8F-8EDA-31AD86DA610B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2EC9E656-A49A-4BA0-8653-4BDE461A3CD3}" srcId="{F82379D5-52CE-457F-B2C2-929572B67A68}" destId="{CD8AD213-AB18-4B75-98AE-3FB9601E8DF7}" srcOrd="7" destOrd="0" parTransId="{6A36B2BF-0C04-4E13-9C7D-9D4CF424D338}" sibTransId="{C9191FF6-ACEE-4688-A1C3-C2C356BF98B7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459A8DE1-44E4-4526-B486-78372FE549CA}" srcId="{F82379D5-52CE-457F-B2C2-929572B67A68}" destId="{84C7EC9B-690D-48CB-82C5-0A2E965915FB}" srcOrd="6" destOrd="0" parTransId="{84BB62FA-61B4-49A7-8365-0D45741B25C9}" sibTransId="{6A0DD625-7BFE-466E-810D-6A59890538FF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EC1947F2-728F-4716-8B52-7322DDA93B30}" type="presParOf" srcId="{F3578712-BAD4-481B-BD87-E8EA85F2E5FE}" destId="{78FB5778-1A61-4029-AEBD-6D29B06B79BF}" srcOrd="12" destOrd="0" presId="urn:microsoft.com/office/officeart/2005/8/layout/chevron1"/>
    <dgm:cxn modelId="{9BBBD780-DAE9-4A09-8D59-339A77AD6BA6}" type="presParOf" srcId="{F3578712-BAD4-481B-BD87-E8EA85F2E5FE}" destId="{5A8EDC31-8179-419F-BFDB-6600692B0683}" srcOrd="13" destOrd="0" presId="urn:microsoft.com/office/officeart/2005/8/layout/chevron1"/>
    <dgm:cxn modelId="{69AB1A71-4C6F-4154-97EF-4091B606F90D}" type="presParOf" srcId="{F3578712-BAD4-481B-BD87-E8EA85F2E5FE}" destId="{08C62B31-7716-4B8F-8EDA-31AD86DA610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39996E"/>
        </a:solidFill>
        <a:ln>
          <a:solidFill>
            <a:srgbClr val="39996E"/>
          </a:solidFill>
        </a:ln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84C7EC9B-690D-48CB-82C5-0A2E965915F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A0DD625-7BFE-466E-810D-6A59890538FF}" type="sib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84BB62FA-61B4-49A7-8365-0D45741B25C9}" type="par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CD8AD213-AB18-4B75-98AE-3FB9601E8DF7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6A36B2BF-0C04-4E13-9C7D-9D4CF424D338}" type="par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C9191FF6-ACEE-4688-A1C3-C2C356BF98B7}" type="sib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78FB5778-1A61-4029-AEBD-6D29B06B79BF}" type="pres">
      <dgm:prSet presAssocID="{84C7EC9B-690D-48CB-82C5-0A2E965915F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5A8EDC31-8179-419F-BFDB-6600692B0683}" type="pres">
      <dgm:prSet presAssocID="{6A0DD625-7BFE-466E-810D-6A59890538FF}" presName="parTxOnlySpace" presStyleCnt="0"/>
      <dgm:spPr/>
    </dgm:pt>
    <dgm:pt modelId="{08C62B31-7716-4B8F-8EDA-31AD86DA610B}" type="pres">
      <dgm:prSet presAssocID="{CD8AD213-AB18-4B75-98AE-3FB9601E8DF7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C343992B-1238-40EF-9F45-3C938CEB1BC0}" type="presOf" srcId="{84C7EC9B-690D-48CB-82C5-0A2E965915FB}" destId="{78FB5778-1A61-4029-AEBD-6D29B06B79BF}" srcOrd="0" destOrd="0" presId="urn:microsoft.com/office/officeart/2005/8/layout/chevron1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176A6D60-2D4B-472F-8507-0F6B30C2C46B}" type="presOf" srcId="{CD8AD213-AB18-4B75-98AE-3FB9601E8DF7}" destId="{08C62B31-7716-4B8F-8EDA-31AD86DA610B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2EC9E656-A49A-4BA0-8653-4BDE461A3CD3}" srcId="{F82379D5-52CE-457F-B2C2-929572B67A68}" destId="{CD8AD213-AB18-4B75-98AE-3FB9601E8DF7}" srcOrd="7" destOrd="0" parTransId="{6A36B2BF-0C04-4E13-9C7D-9D4CF424D338}" sibTransId="{C9191FF6-ACEE-4688-A1C3-C2C356BF98B7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459A8DE1-44E4-4526-B486-78372FE549CA}" srcId="{F82379D5-52CE-457F-B2C2-929572B67A68}" destId="{84C7EC9B-690D-48CB-82C5-0A2E965915FB}" srcOrd="6" destOrd="0" parTransId="{84BB62FA-61B4-49A7-8365-0D45741B25C9}" sibTransId="{6A0DD625-7BFE-466E-810D-6A59890538FF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EC1947F2-728F-4716-8B52-7322DDA93B30}" type="presParOf" srcId="{F3578712-BAD4-481B-BD87-E8EA85F2E5FE}" destId="{78FB5778-1A61-4029-AEBD-6D29B06B79BF}" srcOrd="12" destOrd="0" presId="urn:microsoft.com/office/officeart/2005/8/layout/chevron1"/>
    <dgm:cxn modelId="{9BBBD780-DAE9-4A09-8D59-339A77AD6BA6}" type="presParOf" srcId="{F3578712-BAD4-481B-BD87-E8EA85F2E5FE}" destId="{5A8EDC31-8179-419F-BFDB-6600692B0683}" srcOrd="13" destOrd="0" presId="urn:microsoft.com/office/officeart/2005/8/layout/chevron1"/>
    <dgm:cxn modelId="{69AB1A71-4C6F-4154-97EF-4091B606F90D}" type="presParOf" srcId="{F3578712-BAD4-481B-BD87-E8EA85F2E5FE}" destId="{08C62B31-7716-4B8F-8EDA-31AD86DA610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39996E"/>
        </a:solidFill>
        <a:ln>
          <a:solidFill>
            <a:srgbClr val="39996E"/>
          </a:solidFill>
        </a:ln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84C7EC9B-690D-48CB-82C5-0A2E965915F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A0DD625-7BFE-466E-810D-6A59890538FF}" type="sib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84BB62FA-61B4-49A7-8365-0D45741B25C9}" type="par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CD8AD213-AB18-4B75-98AE-3FB9601E8DF7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6A36B2BF-0C04-4E13-9C7D-9D4CF424D338}" type="par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C9191FF6-ACEE-4688-A1C3-C2C356BF98B7}" type="sib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78FB5778-1A61-4029-AEBD-6D29B06B79BF}" type="pres">
      <dgm:prSet presAssocID="{84C7EC9B-690D-48CB-82C5-0A2E965915F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5A8EDC31-8179-419F-BFDB-6600692B0683}" type="pres">
      <dgm:prSet presAssocID="{6A0DD625-7BFE-466E-810D-6A59890538FF}" presName="parTxOnlySpace" presStyleCnt="0"/>
      <dgm:spPr/>
    </dgm:pt>
    <dgm:pt modelId="{08C62B31-7716-4B8F-8EDA-31AD86DA610B}" type="pres">
      <dgm:prSet presAssocID="{CD8AD213-AB18-4B75-98AE-3FB9601E8DF7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C343992B-1238-40EF-9F45-3C938CEB1BC0}" type="presOf" srcId="{84C7EC9B-690D-48CB-82C5-0A2E965915FB}" destId="{78FB5778-1A61-4029-AEBD-6D29B06B79BF}" srcOrd="0" destOrd="0" presId="urn:microsoft.com/office/officeart/2005/8/layout/chevron1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176A6D60-2D4B-472F-8507-0F6B30C2C46B}" type="presOf" srcId="{CD8AD213-AB18-4B75-98AE-3FB9601E8DF7}" destId="{08C62B31-7716-4B8F-8EDA-31AD86DA610B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2EC9E656-A49A-4BA0-8653-4BDE461A3CD3}" srcId="{F82379D5-52CE-457F-B2C2-929572B67A68}" destId="{CD8AD213-AB18-4B75-98AE-3FB9601E8DF7}" srcOrd="7" destOrd="0" parTransId="{6A36B2BF-0C04-4E13-9C7D-9D4CF424D338}" sibTransId="{C9191FF6-ACEE-4688-A1C3-C2C356BF98B7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459A8DE1-44E4-4526-B486-78372FE549CA}" srcId="{F82379D5-52CE-457F-B2C2-929572B67A68}" destId="{84C7EC9B-690D-48CB-82C5-0A2E965915FB}" srcOrd="6" destOrd="0" parTransId="{84BB62FA-61B4-49A7-8365-0D45741B25C9}" sibTransId="{6A0DD625-7BFE-466E-810D-6A59890538FF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EC1947F2-728F-4716-8B52-7322DDA93B30}" type="presParOf" srcId="{F3578712-BAD4-481B-BD87-E8EA85F2E5FE}" destId="{78FB5778-1A61-4029-AEBD-6D29B06B79BF}" srcOrd="12" destOrd="0" presId="urn:microsoft.com/office/officeart/2005/8/layout/chevron1"/>
    <dgm:cxn modelId="{9BBBD780-DAE9-4A09-8D59-339A77AD6BA6}" type="presParOf" srcId="{F3578712-BAD4-481B-BD87-E8EA85F2E5FE}" destId="{5A8EDC31-8179-419F-BFDB-6600692B0683}" srcOrd="13" destOrd="0" presId="urn:microsoft.com/office/officeart/2005/8/layout/chevron1"/>
    <dgm:cxn modelId="{69AB1A71-4C6F-4154-97EF-4091B606F90D}" type="presParOf" srcId="{F3578712-BAD4-481B-BD87-E8EA85F2E5FE}" destId="{08C62B31-7716-4B8F-8EDA-31AD86DA610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39996E"/>
        </a:solidFill>
        <a:ln>
          <a:solidFill>
            <a:srgbClr val="39996E"/>
          </a:solidFill>
        </a:ln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84C7EC9B-690D-48CB-82C5-0A2E965915F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A0DD625-7BFE-466E-810D-6A59890538FF}" type="sib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84BB62FA-61B4-49A7-8365-0D45741B25C9}" type="par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CD8AD213-AB18-4B75-98AE-3FB9601E8DF7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6A36B2BF-0C04-4E13-9C7D-9D4CF424D338}" type="par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C9191FF6-ACEE-4688-A1C3-C2C356BF98B7}" type="sib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78FB5778-1A61-4029-AEBD-6D29B06B79BF}" type="pres">
      <dgm:prSet presAssocID="{84C7EC9B-690D-48CB-82C5-0A2E965915F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5A8EDC31-8179-419F-BFDB-6600692B0683}" type="pres">
      <dgm:prSet presAssocID="{6A0DD625-7BFE-466E-810D-6A59890538FF}" presName="parTxOnlySpace" presStyleCnt="0"/>
      <dgm:spPr/>
    </dgm:pt>
    <dgm:pt modelId="{08C62B31-7716-4B8F-8EDA-31AD86DA610B}" type="pres">
      <dgm:prSet presAssocID="{CD8AD213-AB18-4B75-98AE-3FB9601E8DF7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C343992B-1238-40EF-9F45-3C938CEB1BC0}" type="presOf" srcId="{84C7EC9B-690D-48CB-82C5-0A2E965915FB}" destId="{78FB5778-1A61-4029-AEBD-6D29B06B79BF}" srcOrd="0" destOrd="0" presId="urn:microsoft.com/office/officeart/2005/8/layout/chevron1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176A6D60-2D4B-472F-8507-0F6B30C2C46B}" type="presOf" srcId="{CD8AD213-AB18-4B75-98AE-3FB9601E8DF7}" destId="{08C62B31-7716-4B8F-8EDA-31AD86DA610B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2EC9E656-A49A-4BA0-8653-4BDE461A3CD3}" srcId="{F82379D5-52CE-457F-B2C2-929572B67A68}" destId="{CD8AD213-AB18-4B75-98AE-3FB9601E8DF7}" srcOrd="7" destOrd="0" parTransId="{6A36B2BF-0C04-4E13-9C7D-9D4CF424D338}" sibTransId="{C9191FF6-ACEE-4688-A1C3-C2C356BF98B7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459A8DE1-44E4-4526-B486-78372FE549CA}" srcId="{F82379D5-52CE-457F-B2C2-929572B67A68}" destId="{84C7EC9B-690D-48CB-82C5-0A2E965915FB}" srcOrd="6" destOrd="0" parTransId="{84BB62FA-61B4-49A7-8365-0D45741B25C9}" sibTransId="{6A0DD625-7BFE-466E-810D-6A59890538FF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EC1947F2-728F-4716-8B52-7322DDA93B30}" type="presParOf" srcId="{F3578712-BAD4-481B-BD87-E8EA85F2E5FE}" destId="{78FB5778-1A61-4029-AEBD-6D29B06B79BF}" srcOrd="12" destOrd="0" presId="urn:microsoft.com/office/officeart/2005/8/layout/chevron1"/>
    <dgm:cxn modelId="{9BBBD780-DAE9-4A09-8D59-339A77AD6BA6}" type="presParOf" srcId="{F3578712-BAD4-481B-BD87-E8EA85F2E5FE}" destId="{5A8EDC31-8179-419F-BFDB-6600692B0683}" srcOrd="13" destOrd="0" presId="urn:microsoft.com/office/officeart/2005/8/layout/chevron1"/>
    <dgm:cxn modelId="{69AB1A71-4C6F-4154-97EF-4091B606F90D}" type="presParOf" srcId="{F3578712-BAD4-481B-BD87-E8EA85F2E5FE}" destId="{08C62B31-7716-4B8F-8EDA-31AD86DA610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39996E"/>
        </a:solidFill>
        <a:ln>
          <a:solidFill>
            <a:srgbClr val="39996E"/>
          </a:solidFill>
        </a:ln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84C7EC9B-690D-48CB-82C5-0A2E965915F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A0DD625-7BFE-466E-810D-6A59890538FF}" type="sib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84BB62FA-61B4-49A7-8365-0D45741B25C9}" type="par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CD8AD213-AB18-4B75-98AE-3FB9601E8DF7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6A36B2BF-0C04-4E13-9C7D-9D4CF424D338}" type="par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C9191FF6-ACEE-4688-A1C3-C2C356BF98B7}" type="sib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78FB5778-1A61-4029-AEBD-6D29B06B79BF}" type="pres">
      <dgm:prSet presAssocID="{84C7EC9B-690D-48CB-82C5-0A2E965915F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5A8EDC31-8179-419F-BFDB-6600692B0683}" type="pres">
      <dgm:prSet presAssocID="{6A0DD625-7BFE-466E-810D-6A59890538FF}" presName="parTxOnlySpace" presStyleCnt="0"/>
      <dgm:spPr/>
    </dgm:pt>
    <dgm:pt modelId="{08C62B31-7716-4B8F-8EDA-31AD86DA610B}" type="pres">
      <dgm:prSet presAssocID="{CD8AD213-AB18-4B75-98AE-3FB9601E8DF7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C343992B-1238-40EF-9F45-3C938CEB1BC0}" type="presOf" srcId="{84C7EC9B-690D-48CB-82C5-0A2E965915FB}" destId="{78FB5778-1A61-4029-AEBD-6D29B06B79BF}" srcOrd="0" destOrd="0" presId="urn:microsoft.com/office/officeart/2005/8/layout/chevron1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176A6D60-2D4B-472F-8507-0F6B30C2C46B}" type="presOf" srcId="{CD8AD213-AB18-4B75-98AE-3FB9601E8DF7}" destId="{08C62B31-7716-4B8F-8EDA-31AD86DA610B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2EC9E656-A49A-4BA0-8653-4BDE461A3CD3}" srcId="{F82379D5-52CE-457F-B2C2-929572B67A68}" destId="{CD8AD213-AB18-4B75-98AE-3FB9601E8DF7}" srcOrd="7" destOrd="0" parTransId="{6A36B2BF-0C04-4E13-9C7D-9D4CF424D338}" sibTransId="{C9191FF6-ACEE-4688-A1C3-C2C356BF98B7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459A8DE1-44E4-4526-B486-78372FE549CA}" srcId="{F82379D5-52CE-457F-B2C2-929572B67A68}" destId="{84C7EC9B-690D-48CB-82C5-0A2E965915FB}" srcOrd="6" destOrd="0" parTransId="{84BB62FA-61B4-49A7-8365-0D45741B25C9}" sibTransId="{6A0DD625-7BFE-466E-810D-6A59890538FF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EC1947F2-728F-4716-8B52-7322DDA93B30}" type="presParOf" srcId="{F3578712-BAD4-481B-BD87-E8EA85F2E5FE}" destId="{78FB5778-1A61-4029-AEBD-6D29B06B79BF}" srcOrd="12" destOrd="0" presId="urn:microsoft.com/office/officeart/2005/8/layout/chevron1"/>
    <dgm:cxn modelId="{9BBBD780-DAE9-4A09-8D59-339A77AD6BA6}" type="presParOf" srcId="{F3578712-BAD4-481B-BD87-E8EA85F2E5FE}" destId="{5A8EDC31-8179-419F-BFDB-6600692B0683}" srcOrd="13" destOrd="0" presId="urn:microsoft.com/office/officeart/2005/8/layout/chevron1"/>
    <dgm:cxn modelId="{69AB1A71-4C6F-4154-97EF-4091B606F90D}" type="presParOf" srcId="{F3578712-BAD4-481B-BD87-E8EA85F2E5FE}" destId="{08C62B31-7716-4B8F-8EDA-31AD86DA610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 custLinFactNeighborX="3041" custLinFactNeighborY="-1122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39996E"/>
        </a:solidFill>
        <a:ln>
          <a:solidFill>
            <a:srgbClr val="39996E"/>
          </a:solidFill>
        </a:ln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84C7EC9B-690D-48CB-82C5-0A2E965915F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A0DD625-7BFE-466E-810D-6A59890538FF}" type="sib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84BB62FA-61B4-49A7-8365-0D45741B25C9}" type="par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CD8AD213-AB18-4B75-98AE-3FB9601E8DF7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6A36B2BF-0C04-4E13-9C7D-9D4CF424D338}" type="par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C9191FF6-ACEE-4688-A1C3-C2C356BF98B7}" type="sibTrans" cxnId="{2EC9E656-A49A-4BA0-8653-4BDE461A3CD3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78FB5778-1A61-4029-AEBD-6D29B06B79BF}" type="pres">
      <dgm:prSet presAssocID="{84C7EC9B-690D-48CB-82C5-0A2E965915F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5A8EDC31-8179-419F-BFDB-6600692B0683}" type="pres">
      <dgm:prSet presAssocID="{6A0DD625-7BFE-466E-810D-6A59890538FF}" presName="parTxOnlySpace" presStyleCnt="0"/>
      <dgm:spPr/>
    </dgm:pt>
    <dgm:pt modelId="{08C62B31-7716-4B8F-8EDA-31AD86DA610B}" type="pres">
      <dgm:prSet presAssocID="{CD8AD213-AB18-4B75-98AE-3FB9601E8DF7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C343992B-1238-40EF-9F45-3C938CEB1BC0}" type="presOf" srcId="{84C7EC9B-690D-48CB-82C5-0A2E965915FB}" destId="{78FB5778-1A61-4029-AEBD-6D29B06B79BF}" srcOrd="0" destOrd="0" presId="urn:microsoft.com/office/officeart/2005/8/layout/chevron1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176A6D60-2D4B-472F-8507-0F6B30C2C46B}" type="presOf" srcId="{CD8AD213-AB18-4B75-98AE-3FB9601E8DF7}" destId="{08C62B31-7716-4B8F-8EDA-31AD86DA610B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2EC9E656-A49A-4BA0-8653-4BDE461A3CD3}" srcId="{F82379D5-52CE-457F-B2C2-929572B67A68}" destId="{CD8AD213-AB18-4B75-98AE-3FB9601E8DF7}" srcOrd="7" destOrd="0" parTransId="{6A36B2BF-0C04-4E13-9C7D-9D4CF424D338}" sibTransId="{C9191FF6-ACEE-4688-A1C3-C2C356BF98B7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459A8DE1-44E4-4526-B486-78372FE549CA}" srcId="{F82379D5-52CE-457F-B2C2-929572B67A68}" destId="{84C7EC9B-690D-48CB-82C5-0A2E965915FB}" srcOrd="6" destOrd="0" parTransId="{84BB62FA-61B4-49A7-8365-0D45741B25C9}" sibTransId="{6A0DD625-7BFE-466E-810D-6A59890538FF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EC1947F2-728F-4716-8B52-7322DDA93B30}" type="presParOf" srcId="{F3578712-BAD4-481B-BD87-E8EA85F2E5FE}" destId="{78FB5778-1A61-4029-AEBD-6D29B06B79BF}" srcOrd="12" destOrd="0" presId="urn:microsoft.com/office/officeart/2005/8/layout/chevron1"/>
    <dgm:cxn modelId="{9BBBD780-DAE9-4A09-8D59-339A77AD6BA6}" type="presParOf" srcId="{F3578712-BAD4-481B-BD87-E8EA85F2E5FE}" destId="{5A8EDC31-8179-419F-BFDB-6600692B0683}" srcOrd="13" destOrd="0" presId="urn:microsoft.com/office/officeart/2005/8/layout/chevron1"/>
    <dgm:cxn modelId="{69AB1A71-4C6F-4154-97EF-4091B606F90D}" type="presParOf" srcId="{F3578712-BAD4-481B-BD87-E8EA85F2E5FE}" destId="{08C62B31-7716-4B8F-8EDA-31AD86DA610B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988B8E52-015C-4BBA-A287-C4AB04108752}" type="pres">
      <dgm:prSet presAssocID="{66A0E52C-B87A-469E-BDF8-95240EAE7BCE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9A537019-1022-4589-A52C-9B5C766FC7AC}" type="presParOf" srcId="{F3578712-BAD4-481B-BD87-E8EA85F2E5FE}" destId="{988B8E52-015C-4BBA-A287-C4AB0410875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84C7EC9B-690D-48CB-82C5-0A2E965915F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84BB62FA-61B4-49A7-8365-0D45741B25C9}" type="par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6A0DD625-7BFE-466E-810D-6A59890538FF}" type="sib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78FB5778-1A61-4029-AEBD-6D29B06B79BF}" type="pres">
      <dgm:prSet presAssocID="{84C7EC9B-690D-48CB-82C5-0A2E965915F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DF559D2-4F26-4709-8A1B-B95F2D064F82}" type="pres">
      <dgm:prSet presAssocID="{6A0DD625-7BFE-466E-810D-6A59890538FF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 custScaleX="149588" custScaleY="130790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C343992B-1238-40EF-9F45-3C938CEB1BC0}" type="presOf" srcId="{84C7EC9B-690D-48CB-82C5-0A2E965915FB}" destId="{78FB5778-1A61-4029-AEBD-6D29B06B79BF}" srcOrd="0" destOrd="0" presId="urn:microsoft.com/office/officeart/2005/8/layout/chevron1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459A8DE1-44E4-4526-B486-78372FE549CA}" srcId="{F82379D5-52CE-457F-B2C2-929572B67A68}" destId="{84C7EC9B-690D-48CB-82C5-0A2E965915FB}" srcOrd="6" destOrd="0" parTransId="{84BB62FA-61B4-49A7-8365-0D45741B25C9}" sibTransId="{6A0DD625-7BFE-466E-810D-6A59890538FF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EC1947F2-728F-4716-8B52-7322DDA93B30}" type="presParOf" srcId="{F3578712-BAD4-481B-BD87-E8EA85F2E5FE}" destId="{78FB5778-1A61-4029-AEBD-6D29B06B79BF}" srcOrd="12" destOrd="0" presId="urn:microsoft.com/office/officeart/2005/8/layout/chevron1"/>
    <dgm:cxn modelId="{03119468-4472-40F5-B9ED-E06845A0F518}" type="presParOf" srcId="{F3578712-BAD4-481B-BD87-E8EA85F2E5FE}" destId="{3DF559D2-4F26-4709-8A1B-B95F2D064F8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4E195FC9-2A6A-42C5-BA0C-5846A75C859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B33B23BB-F495-4A8E-8AB8-A7262401AFA7}" type="par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7B662223-38A8-431D-92B2-00AD80F2B364}" type="sibTrans" cxnId="{0198BBFF-EA3B-45A0-AFE0-6651FC6105B4}">
      <dgm:prSet/>
      <dgm:spPr/>
      <dgm:t>
        <a:bodyPr/>
        <a:lstStyle/>
        <a:p>
          <a:endParaRPr lang="zh-TW" altLang="en-US"/>
        </a:p>
      </dgm:t>
    </dgm:pt>
    <dgm:pt modelId="{E27B057E-62C6-49D4-887D-DC078F7DA5B5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C5E34116-025C-4DFD-9817-392CBE551903}" type="par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0FF19E51-8C99-4B74-9A8A-EB07BC2B4319}" type="sibTrans" cxnId="{D8CACB02-8723-476E-801A-AED1C9256131}">
      <dgm:prSet/>
      <dgm:spPr/>
      <dgm:t>
        <a:bodyPr/>
        <a:lstStyle/>
        <a:p>
          <a:endParaRPr lang="zh-TW" altLang="en-US"/>
        </a:p>
      </dgm:t>
    </dgm:pt>
    <dgm:pt modelId="{84C7EC9B-690D-48CB-82C5-0A2E965915F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84BB62FA-61B4-49A7-8365-0D45741B25C9}" type="par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6A0DD625-7BFE-466E-810D-6A59890538FF}" type="sibTrans" cxnId="{459A8DE1-44E4-4526-B486-78372FE549CA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8B31D9A9-862A-431F-AEBA-53E64013E53B}" type="pres">
      <dgm:prSet presAssocID="{4E195FC9-2A6A-42C5-BA0C-5846A75C8598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1B8141A-D5A4-4360-AAE1-6750BDE49ABD}" type="pres">
      <dgm:prSet presAssocID="{7B662223-38A8-431D-92B2-00AD80F2B364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78FB5778-1A61-4029-AEBD-6D29B06B79BF}" type="pres">
      <dgm:prSet presAssocID="{84C7EC9B-690D-48CB-82C5-0A2E965915F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DF559D2-4F26-4709-8A1B-B95F2D064F82}" type="pres">
      <dgm:prSet presAssocID="{6A0DD625-7BFE-466E-810D-6A59890538FF}" presName="parTxOnlySpace" presStyleCnt="0"/>
      <dgm:spPr/>
    </dgm:pt>
    <dgm:pt modelId="{D2C542B6-464A-42D6-8DDD-4C7B807305B9}" type="pres">
      <dgm:prSet presAssocID="{E27B057E-62C6-49D4-887D-DC078F7DA5B5}" presName="parTxOnly" presStyleLbl="node1" presStyleIdx="7" presStyleCnt="8" custScaleX="149588" custScaleY="130790">
        <dgm:presLayoutVars>
          <dgm:chMax val="0"/>
          <dgm:chPref val="0"/>
          <dgm:bulletEnabled val="1"/>
        </dgm:presLayoutVars>
      </dgm:prSet>
      <dgm:spPr/>
    </dgm:pt>
  </dgm:ptLst>
  <dgm:cxnLst>
    <dgm:cxn modelId="{D8CACB02-8723-476E-801A-AED1C9256131}" srcId="{F82379D5-52CE-457F-B2C2-929572B67A68}" destId="{E27B057E-62C6-49D4-887D-DC078F7DA5B5}" srcOrd="7" destOrd="0" parTransId="{C5E34116-025C-4DFD-9817-392CBE551903}" sibTransId="{0FF19E51-8C99-4B74-9A8A-EB07BC2B4319}"/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C343992B-1238-40EF-9F45-3C938CEB1BC0}" type="presOf" srcId="{84C7EC9B-690D-48CB-82C5-0A2E965915FB}" destId="{78FB5778-1A61-4029-AEBD-6D29B06B79BF}" srcOrd="0" destOrd="0" presId="urn:microsoft.com/office/officeart/2005/8/layout/chevron1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459A8DE1-44E4-4526-B486-78372FE549CA}" srcId="{F82379D5-52CE-457F-B2C2-929572B67A68}" destId="{84C7EC9B-690D-48CB-82C5-0A2E965915FB}" srcOrd="6" destOrd="0" parTransId="{84BB62FA-61B4-49A7-8365-0D45741B25C9}" sibTransId="{6A0DD625-7BFE-466E-810D-6A59890538FF}"/>
    <dgm:cxn modelId="{505C0FE4-39F0-4269-AB6F-7698E2516668}" type="presOf" srcId="{E27B057E-62C6-49D4-887D-DC078F7DA5B5}" destId="{D2C542B6-464A-42D6-8DDD-4C7B807305B9}" srcOrd="0" destOrd="0" presId="urn:microsoft.com/office/officeart/2005/8/layout/chevron1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5C6D71E7-7005-49B2-ABDA-2FB912197FD0}" type="presOf" srcId="{4E195FC9-2A6A-42C5-BA0C-5846A75C8598}" destId="{8B31D9A9-862A-431F-AEBA-53E64013E53B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0198BBFF-EA3B-45A0-AFE0-6651FC6105B4}" srcId="{F82379D5-52CE-457F-B2C2-929572B67A68}" destId="{4E195FC9-2A6A-42C5-BA0C-5846A75C8598}" srcOrd="4" destOrd="0" parTransId="{B33B23BB-F495-4A8E-8AB8-A7262401AFA7}" sibTransId="{7B662223-38A8-431D-92B2-00AD80F2B364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5919E4D-6DAF-4178-AF39-BB2988A4160D}" type="presParOf" srcId="{F3578712-BAD4-481B-BD87-E8EA85F2E5FE}" destId="{8B31D9A9-862A-431F-AEBA-53E64013E53B}" srcOrd="8" destOrd="0" presId="urn:microsoft.com/office/officeart/2005/8/layout/chevron1"/>
    <dgm:cxn modelId="{C6FE7C61-71E5-4346-939B-5AA26E215E1E}" type="presParOf" srcId="{F3578712-BAD4-481B-BD87-E8EA85F2E5FE}" destId="{41B8141A-D5A4-4360-AAE1-6750BDE49ABD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EC1947F2-728F-4716-8B52-7322DDA93B30}" type="presParOf" srcId="{F3578712-BAD4-481B-BD87-E8EA85F2E5FE}" destId="{78FB5778-1A61-4029-AEBD-6D29B06B79BF}" srcOrd="12" destOrd="0" presId="urn:microsoft.com/office/officeart/2005/8/layout/chevron1"/>
    <dgm:cxn modelId="{03119468-4472-40F5-B9ED-E06845A0F518}" type="presParOf" srcId="{F3578712-BAD4-481B-BD87-E8EA85F2E5FE}" destId="{3DF559D2-4F26-4709-8A1B-B95F2D064F82}" srcOrd="13" destOrd="0" presId="urn:microsoft.com/office/officeart/2005/8/layout/chevron1"/>
    <dgm:cxn modelId="{D5805601-333F-49F5-8A59-3B88FF478945}" type="presParOf" srcId="{F3578712-BAD4-481B-BD87-E8EA85F2E5FE}" destId="{D2C542B6-464A-42D6-8DDD-4C7B807305B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C480DD-CE4B-4CC0-8C85-3741C400B972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gm:t>
    </dgm:pt>
    <dgm:pt modelId="{A0027E8E-D556-4C71-8B71-A4D34DE9BD7F}" type="par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D8080F39-D638-4405-BB8E-B6E13E2E54A6}" type="sibTrans" cxnId="{92839881-500D-46DF-A5EE-E7D20F482E67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3ADCC776-7FC2-4DBA-922E-867871514087}" type="pres">
      <dgm:prSet presAssocID="{BEC480DD-CE4B-4CC0-8C85-3741C400B97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11F90604-EC61-4459-A689-4C9595567945}" type="pres">
      <dgm:prSet presAssocID="{D8080F39-D638-4405-BB8E-B6E13E2E54A6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92839881-500D-46DF-A5EE-E7D20F482E67}" srcId="{F82379D5-52CE-457F-B2C2-929572B67A68}" destId="{BEC480DD-CE4B-4CC0-8C85-3741C400B972}" srcOrd="4" destOrd="0" parTransId="{A0027E8E-D556-4C71-8B71-A4D34DE9BD7F}" sibTransId="{D8080F39-D638-4405-BB8E-B6E13E2E54A6}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F88A6996-8B5F-4571-A975-FE09F60B6022}" type="presOf" srcId="{BEC480DD-CE4B-4CC0-8C85-3741C400B972}" destId="{3ADCC776-7FC2-4DBA-922E-867871514087}" srcOrd="0" destOrd="0" presId="urn:microsoft.com/office/officeart/2005/8/layout/chevron1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5" destOrd="0" parTransId="{87AA2146-0883-4705-AB3E-F3D9B0203029}" sibTransId="{84B3821D-903E-45B2-8A72-404D8BE7DFF4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6" destOrd="0" parTransId="{77228FCD-2D3B-4EB4-96B1-E4E6BB815478}" sibTransId="{66A0E52C-B87A-469E-BDF8-95240EAE7BCE}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B8587B43-FB5E-499F-A46F-6C2C08D40D18}" type="presParOf" srcId="{F3578712-BAD4-481B-BD87-E8EA85F2E5FE}" destId="{3ADCC776-7FC2-4DBA-922E-867871514087}" srcOrd="8" destOrd="0" presId="urn:microsoft.com/office/officeart/2005/8/layout/chevron1"/>
    <dgm:cxn modelId="{2EB1F5D5-49A5-41B3-BF1B-3DF3BCE9731D}" type="presParOf" srcId="{F3578712-BAD4-481B-BD87-E8EA85F2E5FE}" destId="{11F90604-EC61-4459-A689-4C9595567945}" srcOrd="9" destOrd="0" presId="urn:microsoft.com/office/officeart/2005/8/layout/chevron1"/>
    <dgm:cxn modelId="{3F0FAA86-B9F6-4729-8843-6F7B1BA2894D}" type="presParOf" srcId="{F3578712-BAD4-481B-BD87-E8EA85F2E5FE}" destId="{2FED60BC-45B8-4D54-956B-41F464BA11F7}" srcOrd="10" destOrd="0" presId="urn:microsoft.com/office/officeart/2005/8/layout/chevron1"/>
    <dgm:cxn modelId="{BBC7102D-4E07-4F0E-9D07-57B298ECB3CC}" type="presParOf" srcId="{F3578712-BAD4-481B-BD87-E8EA85F2E5FE}" destId="{2AA9F6EC-33A9-4912-84AB-B4C8C52C75A4}" srcOrd="11" destOrd="0" presId="urn:microsoft.com/office/officeart/2005/8/layout/chevron1"/>
    <dgm:cxn modelId="{4B29FC54-AF46-4800-A84C-76BC7D7D5D09}" type="presParOf" srcId="{F3578712-BAD4-481B-BD87-E8EA85F2E5FE}" destId="{94C09712-CAE5-464B-A200-70FAA88B38E3}" srcOrd="12" destOrd="0" presId="urn:microsoft.com/office/officeart/2005/8/layout/chevron1"/>
    <dgm:cxn modelId="{585FE277-FB53-4F52-A957-6CF3EB5E7F65}" type="presParOf" srcId="{F3578712-BAD4-481B-BD87-E8EA85F2E5FE}" destId="{4B056BC3-D94A-4176-B98E-6DB7C3E147AB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4374" y="51643"/>
          <a:ext cx="1751515" cy="653556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152" y="51643"/>
        <a:ext cx="1097959" cy="653556"/>
      </dsp:txXfrm>
    </dsp:sp>
    <dsp:sp modelId="{EBBFE6BB-5F95-45DA-9390-21946F188D79}">
      <dsp:nvSpPr>
        <dsp:cNvPr id="0" name=""/>
        <dsp:cNvSpPr/>
      </dsp:nvSpPr>
      <dsp:spPr>
        <a:xfrm>
          <a:off x="16386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873092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6935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7911" y="144017"/>
        <a:ext cx="703213" cy="468808"/>
      </dsp:txXfrm>
    </dsp:sp>
    <dsp:sp modelId="{5C86F090-258F-4548-96F6-0019FB3076D6}">
      <dsp:nvSpPr>
        <dsp:cNvPr id="0" name=""/>
        <dsp:cNvSpPr/>
      </dsp:nvSpPr>
      <dsp:spPr>
        <a:xfrm>
          <a:off x="374832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2730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48031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5037550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7965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2369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278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7188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760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008" y="144017"/>
        <a:ext cx="703213" cy="4688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4374" y="51643"/>
          <a:ext cx="1751515" cy="653556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152" y="51643"/>
        <a:ext cx="1097959" cy="653556"/>
      </dsp:txXfrm>
    </dsp:sp>
    <dsp:sp modelId="{EBBFE6BB-5F95-45DA-9390-21946F188D79}">
      <dsp:nvSpPr>
        <dsp:cNvPr id="0" name=""/>
        <dsp:cNvSpPr/>
      </dsp:nvSpPr>
      <dsp:spPr>
        <a:xfrm>
          <a:off x="16386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873092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6935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7911" y="144017"/>
        <a:ext cx="703213" cy="468808"/>
      </dsp:txXfrm>
    </dsp:sp>
    <dsp:sp modelId="{5C86F090-258F-4548-96F6-0019FB3076D6}">
      <dsp:nvSpPr>
        <dsp:cNvPr id="0" name=""/>
        <dsp:cNvSpPr/>
      </dsp:nvSpPr>
      <dsp:spPr>
        <a:xfrm>
          <a:off x="374832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2730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48031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5037550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7965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2369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278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7188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760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008" y="144017"/>
        <a:ext cx="703213" cy="46880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92056"/>
          <a:ext cx="1753203" cy="572729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99534" y="92056"/>
        <a:ext cx="1180474" cy="572729"/>
      </dsp:txXfrm>
    </dsp:sp>
    <dsp:sp modelId="{08C4DD72-668B-4684-B7F8-C15F698CD2E0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裝置</a:t>
          </a:r>
        </a:p>
      </dsp:txBody>
      <dsp:txXfrm>
        <a:off x="3983574" y="144017"/>
        <a:ext cx="703213" cy="468808"/>
      </dsp:txXfrm>
    </dsp:sp>
    <dsp:sp modelId="{2A3DFFB5-8410-4873-80CE-D1DA3D0D59D5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92056"/>
          <a:ext cx="1753203" cy="572729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99534" y="92056"/>
        <a:ext cx="1180474" cy="572729"/>
      </dsp:txXfrm>
    </dsp:sp>
    <dsp:sp modelId="{08C4DD72-668B-4684-B7F8-C15F698CD2E0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 裝置</a:t>
          </a:r>
        </a:p>
      </dsp:txBody>
      <dsp:txXfrm>
        <a:off x="3983574" y="144017"/>
        <a:ext cx="703213" cy="468808"/>
      </dsp:txXfrm>
    </dsp:sp>
    <dsp:sp modelId="{2A3DFFB5-8410-4873-80CE-D1DA3D0D59D5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74565" y="71844"/>
        <a:ext cx="1140049" cy="613154"/>
      </dsp:txXfrm>
    </dsp:sp>
    <dsp:sp modelId="{8B31D9A9-862A-431F-AEBA-53E64013E53B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74565" y="71844"/>
        <a:ext cx="1140049" cy="613154"/>
      </dsp:txXfrm>
    </dsp:sp>
    <dsp:sp modelId="{8B31D9A9-862A-431F-AEBA-53E64013E53B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74565" y="71844"/>
        <a:ext cx="1140049" cy="613154"/>
      </dsp:txXfrm>
    </dsp:sp>
    <dsp:sp modelId="{8B31D9A9-862A-431F-AEBA-53E64013E53B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74565" y="71844"/>
        <a:ext cx="1140049" cy="613154"/>
      </dsp:txXfrm>
    </dsp:sp>
    <dsp:sp modelId="{8B31D9A9-862A-431F-AEBA-53E64013E53B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4374" y="51643"/>
          <a:ext cx="1751515" cy="653556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152" y="51643"/>
        <a:ext cx="1097959" cy="653556"/>
      </dsp:txXfrm>
    </dsp:sp>
    <dsp:sp modelId="{EBBFE6BB-5F95-45DA-9390-21946F188D79}">
      <dsp:nvSpPr>
        <dsp:cNvPr id="0" name=""/>
        <dsp:cNvSpPr/>
      </dsp:nvSpPr>
      <dsp:spPr>
        <a:xfrm>
          <a:off x="16386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873092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6935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7911" y="144017"/>
        <a:ext cx="703213" cy="468808"/>
      </dsp:txXfrm>
    </dsp:sp>
    <dsp:sp modelId="{5C86F090-258F-4548-96F6-0019FB3076D6}">
      <dsp:nvSpPr>
        <dsp:cNvPr id="0" name=""/>
        <dsp:cNvSpPr/>
      </dsp:nvSpPr>
      <dsp:spPr>
        <a:xfrm>
          <a:off x="374832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2730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48031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5037550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7965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2369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278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7188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760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008" y="144017"/>
        <a:ext cx="703213" cy="46880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8202851" y="144017"/>
        <a:ext cx="703213" cy="46880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8202851" y="144017"/>
        <a:ext cx="703213" cy="46880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8202851" y="144017"/>
        <a:ext cx="703213" cy="46880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8202851" y="144017"/>
        <a:ext cx="703213" cy="46880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8202851" y="144017"/>
        <a:ext cx="703213" cy="46880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8202851" y="144017"/>
        <a:ext cx="703213" cy="46880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8202851" y="144017"/>
        <a:ext cx="703213" cy="468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4374" y="51643"/>
          <a:ext cx="1751515" cy="653556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152" y="51643"/>
        <a:ext cx="1097959" cy="653556"/>
      </dsp:txXfrm>
    </dsp:sp>
    <dsp:sp modelId="{EBBFE6BB-5F95-45DA-9390-21946F188D79}">
      <dsp:nvSpPr>
        <dsp:cNvPr id="0" name=""/>
        <dsp:cNvSpPr/>
      </dsp:nvSpPr>
      <dsp:spPr>
        <a:xfrm>
          <a:off x="16386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873092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6935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7911" y="144017"/>
        <a:ext cx="703213" cy="468808"/>
      </dsp:txXfrm>
    </dsp:sp>
    <dsp:sp modelId="{5C86F090-258F-4548-96F6-0019FB3076D6}">
      <dsp:nvSpPr>
        <dsp:cNvPr id="0" name=""/>
        <dsp:cNvSpPr/>
      </dsp:nvSpPr>
      <dsp:spPr>
        <a:xfrm>
          <a:off x="374832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2730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48031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5037550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7965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2369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278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7188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760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008" y="144017"/>
        <a:ext cx="703213" cy="46880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8202851" y="144017"/>
        <a:ext cx="703213" cy="46880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8202851" y="144017"/>
        <a:ext cx="703213" cy="46880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提案動機</a:t>
          </a:r>
          <a:endParaRPr lang="en-US" altLang="zh-TW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Data Flow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空氣品質 </a:t>
          </a:r>
          <a:r>
            <a:rPr lang="en-US" altLang="zh-TW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IoT </a:t>
          </a: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資料蒐集、前處理</a:t>
          </a:r>
        </a:p>
      </dsp:txBody>
      <dsp:txXfrm>
        <a:off x="4529384" y="71844"/>
        <a:ext cx="1140049" cy="613154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雲端部署</a:t>
          </a:r>
        </a:p>
      </dsp:txBody>
      <dsp:txXfrm>
        <a:off x="7148032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結論</a:t>
          </a:r>
          <a:endParaRPr lang="zh-TW" altLang="en-US" sz="1200" b="1" kern="1200" dirty="0">
            <a:solidFill>
              <a:srgbClr val="3C3C3B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8202851" y="144017"/>
        <a:ext cx="703213" cy="46880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71844"/>
          <a:ext cx="1753203" cy="613154"/>
        </a:xfrm>
        <a:prstGeom prst="chevron">
          <a:avLst/>
        </a:prstGeom>
        <a:solidFill>
          <a:srgbClr val="39996E"/>
        </a:solidFill>
        <a:ln>
          <a:solidFill>
            <a:srgbClr val="39996E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sp:txBody>
      <dsp:txXfrm>
        <a:off x="5584204" y="71844"/>
        <a:ext cx="1140049" cy="613154"/>
      </dsp:txXfrm>
    </dsp:sp>
    <dsp:sp modelId="{78FB5778-1A61-4029-AEBD-6D29B06B79BF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08C62B31-7716-4B8F-8EDA-31AD86DA610B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71844"/>
          <a:ext cx="1753203" cy="613154"/>
        </a:xfrm>
        <a:prstGeom prst="chevron">
          <a:avLst/>
        </a:prstGeom>
        <a:solidFill>
          <a:srgbClr val="39996E"/>
        </a:solidFill>
        <a:ln>
          <a:solidFill>
            <a:srgbClr val="39996E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sp:txBody>
      <dsp:txXfrm>
        <a:off x="5584204" y="71844"/>
        <a:ext cx="1140049" cy="613154"/>
      </dsp:txXfrm>
    </dsp:sp>
    <dsp:sp modelId="{78FB5778-1A61-4029-AEBD-6D29B06B79BF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08C62B31-7716-4B8F-8EDA-31AD86DA610B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71844"/>
          <a:ext cx="1753203" cy="613154"/>
        </a:xfrm>
        <a:prstGeom prst="chevron">
          <a:avLst/>
        </a:prstGeom>
        <a:solidFill>
          <a:srgbClr val="39996E"/>
        </a:solidFill>
        <a:ln>
          <a:solidFill>
            <a:srgbClr val="39996E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sp:txBody>
      <dsp:txXfrm>
        <a:off x="5584204" y="71844"/>
        <a:ext cx="1140049" cy="613154"/>
      </dsp:txXfrm>
    </dsp:sp>
    <dsp:sp modelId="{78FB5778-1A61-4029-AEBD-6D29B06B79BF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08C62B31-7716-4B8F-8EDA-31AD86DA610B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71844"/>
          <a:ext cx="1753203" cy="613154"/>
        </a:xfrm>
        <a:prstGeom prst="chevron">
          <a:avLst/>
        </a:prstGeom>
        <a:solidFill>
          <a:srgbClr val="39996E"/>
        </a:solidFill>
        <a:ln>
          <a:solidFill>
            <a:srgbClr val="39996E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sp:txBody>
      <dsp:txXfrm>
        <a:off x="5584204" y="71844"/>
        <a:ext cx="1140049" cy="613154"/>
      </dsp:txXfrm>
    </dsp:sp>
    <dsp:sp modelId="{78FB5778-1A61-4029-AEBD-6D29B06B79BF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08C62B31-7716-4B8F-8EDA-31AD86DA610B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71844"/>
          <a:ext cx="1753203" cy="613154"/>
        </a:xfrm>
        <a:prstGeom prst="chevron">
          <a:avLst/>
        </a:prstGeom>
        <a:solidFill>
          <a:srgbClr val="39996E"/>
        </a:solidFill>
        <a:ln>
          <a:solidFill>
            <a:srgbClr val="39996E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sp:txBody>
      <dsp:txXfrm>
        <a:off x="5584204" y="71844"/>
        <a:ext cx="1140049" cy="613154"/>
      </dsp:txXfrm>
    </dsp:sp>
    <dsp:sp modelId="{78FB5778-1A61-4029-AEBD-6D29B06B79BF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08C62B31-7716-4B8F-8EDA-31AD86DA610B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71844"/>
          <a:ext cx="1753203" cy="613154"/>
        </a:xfrm>
        <a:prstGeom prst="chevron">
          <a:avLst/>
        </a:prstGeom>
        <a:solidFill>
          <a:srgbClr val="39996E"/>
        </a:solidFill>
        <a:ln>
          <a:solidFill>
            <a:srgbClr val="39996E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sp:txBody>
      <dsp:txXfrm>
        <a:off x="5584204" y="71844"/>
        <a:ext cx="1140049" cy="613154"/>
      </dsp:txXfrm>
    </dsp:sp>
    <dsp:sp modelId="{78FB5778-1A61-4029-AEBD-6D29B06B79BF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08C62B31-7716-4B8F-8EDA-31AD86DA610B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71844"/>
          <a:ext cx="1753203" cy="613154"/>
        </a:xfrm>
        <a:prstGeom prst="chevron">
          <a:avLst/>
        </a:prstGeom>
        <a:solidFill>
          <a:srgbClr val="39996E"/>
        </a:solidFill>
        <a:ln>
          <a:solidFill>
            <a:srgbClr val="39996E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sp:txBody>
      <dsp:txXfrm>
        <a:off x="5584204" y="71844"/>
        <a:ext cx="1140049" cy="613154"/>
      </dsp:txXfrm>
    </dsp:sp>
    <dsp:sp modelId="{78FB5778-1A61-4029-AEBD-6D29B06B79BF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08C62B31-7716-4B8F-8EDA-31AD86DA610B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71978" y="13875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6382" y="138757"/>
        <a:ext cx="703213" cy="46880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71844"/>
          <a:ext cx="1753203" cy="613154"/>
        </a:xfrm>
        <a:prstGeom prst="chevron">
          <a:avLst/>
        </a:prstGeom>
        <a:solidFill>
          <a:srgbClr val="39996E"/>
        </a:solidFill>
        <a:ln>
          <a:solidFill>
            <a:srgbClr val="39996E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模型預測</a:t>
          </a:r>
          <a:br>
            <a:rPr lang="en-US" altLang="zh-TW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與選擇</a:t>
          </a:r>
        </a:p>
      </dsp:txBody>
      <dsp:txXfrm>
        <a:off x="5584204" y="71844"/>
        <a:ext cx="1140049" cy="613154"/>
      </dsp:txXfrm>
    </dsp:sp>
    <dsp:sp modelId="{78FB5778-1A61-4029-AEBD-6D29B06B79BF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08C62B31-7716-4B8F-8EDA-31AD86DA610B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512031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332446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6639023" y="71844"/>
        <a:ext cx="1140049" cy="613154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512031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332446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6639023" y="71844"/>
        <a:ext cx="1140049" cy="613154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512031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332446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6639023" y="71844"/>
        <a:ext cx="1140049" cy="613154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512031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332446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6639023" y="71844"/>
        <a:ext cx="1140049" cy="613154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512031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332446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6639023" y="71844"/>
        <a:ext cx="1140049" cy="613154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512031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332446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6639023" y="71844"/>
        <a:ext cx="1140049" cy="613154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512031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332446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6639023" y="71844"/>
        <a:ext cx="1140049" cy="613154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512031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332446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6639023" y="71844"/>
        <a:ext cx="1140049" cy="613154"/>
      </dsp:txXfrm>
    </dsp:sp>
    <dsp:sp modelId="{D2C542B6-464A-42D6-8DDD-4C7B807305B9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202851" y="144017"/>
        <a:ext cx="703213" cy="46880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512031" y="144017"/>
        <a:ext cx="703213" cy="468808"/>
      </dsp:txXfrm>
    </dsp:sp>
    <dsp:sp modelId="{78FB5778-1A61-4029-AEBD-6D29B06B79BF}">
      <dsp:nvSpPr>
        <dsp:cNvPr id="0" name=""/>
        <dsp:cNvSpPr/>
      </dsp:nvSpPr>
      <dsp:spPr>
        <a:xfrm>
          <a:off x="63324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6566850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387265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7693842" y="71844"/>
        <a:ext cx="1140049" cy="6131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7573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1679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402392" y="144017"/>
        <a:ext cx="703213" cy="468808"/>
      </dsp:txXfrm>
    </dsp:sp>
    <dsp:sp modelId="{8B31D9A9-862A-431F-AEBA-53E64013E53B}">
      <dsp:nvSpPr>
        <dsp:cNvPr id="0" name=""/>
        <dsp:cNvSpPr/>
      </dsp:nvSpPr>
      <dsp:spPr>
        <a:xfrm>
          <a:off x="42228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4457211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27762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512031" y="144017"/>
        <a:ext cx="703213" cy="468808"/>
      </dsp:txXfrm>
    </dsp:sp>
    <dsp:sp modelId="{78FB5778-1A61-4029-AEBD-6D29B06B79BF}">
      <dsp:nvSpPr>
        <dsp:cNvPr id="0" name=""/>
        <dsp:cNvSpPr/>
      </dsp:nvSpPr>
      <dsp:spPr>
        <a:xfrm>
          <a:off x="63324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6566850" y="144017"/>
        <a:ext cx="703213" cy="468808"/>
      </dsp:txXfrm>
    </dsp:sp>
    <dsp:sp modelId="{D2C542B6-464A-42D6-8DDD-4C7B807305B9}">
      <dsp:nvSpPr>
        <dsp:cNvPr id="0" name=""/>
        <dsp:cNvSpPr/>
      </dsp:nvSpPr>
      <dsp:spPr>
        <a:xfrm>
          <a:off x="7387265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7693842" y="71844"/>
        <a:ext cx="1140049" cy="6131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Data Flow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空氣品質 </a:t>
          </a: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裝置</a:t>
          </a:r>
        </a:p>
      </dsp:txBody>
      <dsp:txXfrm>
        <a:off x="3983574" y="144017"/>
        <a:ext cx="703213" cy="468808"/>
      </dsp:txXfrm>
    </dsp:sp>
    <dsp:sp modelId="{3ADCC776-7FC2-4DBA-922E-86787151408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資料蒐集前處理</a:t>
          </a:r>
        </a:p>
      </dsp:txBody>
      <dsp:txXfrm>
        <a:off x="5038393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609321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雲端部署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5987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579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140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52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5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70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743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77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798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562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4307adfa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4307adfa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4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8260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0180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089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8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2494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313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334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3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50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54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79dea7c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79dea7c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332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MQTT是一種基於「發布∕訂閱」機制的訊息傳輸協定（MQTT is a Client Server publish/subscribe messaging transport protocol），我們可以把它想成雜誌發行和訂閱的機制。MQTT訊息發送端，相當於雜誌出版社，雜誌出版之後並不直接寄給消費者，而是交給經銷商或者書店一般的代理人（broker），來統籌管理發行和訂閱事宜。每一個訊息來源（刊物）都有個唯一的主題名稱（刊物名稱）。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61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525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61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3579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42789226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42789226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資料合併及分類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資料格式轉換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遺失值填補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KNN 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ARIMA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補值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754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7399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二個具有最近距離的數據其關係最為緊密。若一個數據有遺漏值發生，就可以計算它與數據集中所有數據的距離，然後找到跟它距離最近的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個數據。遺漏的數值就用這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個數據的平均值來代替。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為了判斷未知例項的類別，以所有已知類別的例項作為參照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選擇引數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計算未知例項與所有已知例項的距離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選擇最近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個已知例項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根據少數服從多數的投票法則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(majority-voting)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，讓未知例項歸類為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個最鄰近樣本中最多數的類別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一個樣本在特徵空間中的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個最鄰近的樣本中的大多數屬於某一個類別，則該樣本也劃分爲這個類別。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1668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二個具有最近距離的數據其關係最為緊密。若一個數據有遺漏值發生，就可以計算它與數據集中所有數據的距離，然後找到跟它距離最近的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個數據。遺漏的數值就用這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個數據的平均值來代替。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為了判斷未知例項的類別，以所有已知類別的例項作為參照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選擇引數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計算未知例項與所有已知例項的距離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選擇最近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個已知例項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根據少數服從多數的投票法則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(majority-voting)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，讓未知例項歸類為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個最鄰近樣本中最多數的類別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一個樣本在特徵空間中的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個最鄰近的樣本中的大多數屬於某一個類別，則該樣本也劃分爲這個類別。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3953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二個具有最近距離的數據其關係最為緊密。若一個數據有遺漏值發生，就可以計算它與數據集中所有數據的距離，然後找到跟它距離最近的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個數據。遺漏的數值就用這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個數據的平均值來代替。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為了判斷未知例項的類別，以所有已知類別的例項作為參照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選擇引數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計算未知例項與所有已知例項的距離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選擇最近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個已知例項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根據少數服從多數的投票法則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(majority-voting)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，讓未知例項歸類為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個最鄰近樣本中最多數的類別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一個樣本在特徵空間中的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個最鄰近的樣本中的大多數屬於某一個類別，則該樣本也劃分爲這個類別。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二個具有最近距離的數據其關係最為緊密。若一個數據有遺漏值發生，就可以計算它與數據集中所有數據的距離，然後找到跟它距離最近的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個數據。遺漏的數值就用這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個數據的平均值來代替。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為了判斷未知例項的類別，以所有已知類別的例項作為參照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選擇引數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計算未知例項與所有已知例項的距離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選擇最近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個已知例項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根據少數服從多數的投票法則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(majority-voting)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，讓未知例項歸類為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個最鄰近樣本中最多數的類別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一個樣本在特徵空間中的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個最鄰近的樣本中的大多數屬於某一個類別，則該樣本也劃分爲這個類別。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364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二個具有最近距離的數據其關係最為緊密。若一個數據有遺漏值發生，就可以計算它與數據集中所有數據的距離，然後找到跟它距離最近的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個數據。遺漏的數值就用這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個數據的平均值來代替。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為了判斷未知例項的類別，以所有已知類別的例項作為參照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選擇引數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計算未知例項與所有已知例項的距離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選擇最近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個已知例項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根據少數服從多數的投票法則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(majority-voting)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，讓未知例項歸類為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個最鄰近樣本中最多數的類別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一個樣本在特徵空間中的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個最鄰近的樣本中的大多數屬於某一個類別，則該樣本也劃分爲這個類別。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9196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二個具有最近距離的數據其關係最為緊密。若一個數據有遺漏值發生，就可以計算它與數據集中所有數據的距離，然後找到跟它距離最近的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個數據。遺漏的數值就用這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個數據的平均值來代替。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為了判斷未知例項的類別，以所有已知類別的例項作為參照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選擇引數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計算未知例項與所有已知例項的距離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選擇最近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個已知例項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根據少數服從多數的投票法則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(majority-voting)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，讓未知例項歸類為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個最鄰近樣本中最多數的類別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一個樣本在特徵空間中的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個最鄰近的樣本中的大多數屬於某一個類別，則該樣本也劃分爲這個類別。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49064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二個具有最近距離的數據其關係最為緊密。若一個數據有遺漏值發生，就可以計算它與數據集中所有數據的距離，然後找到跟它距離最近的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個數據。遺漏的數值就用這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個數據的平均值來代替。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為了判斷未知例項的類別，以所有已知類別的例項作為參照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選擇引數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計算未知例項與所有已知例項的距離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選擇最近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個已知例項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根據少數服從多數的投票法則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(majority-voting)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，讓未知例項歸類為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個最鄰近樣本中最多數的類別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一個樣本在特徵空間中的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lang="zh-TW" sz="1400" b="0" strike="noStrike" spc="-1">
                <a:solidFill>
                  <a:srgbClr val="000000"/>
                </a:solidFill>
                <a:latin typeface="Arial"/>
                <a:ea typeface="Arial"/>
              </a:rPr>
              <a:t>個最鄰近的樣本中的大多數屬於某一個類別，則該樣本也劃分爲這個類別。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34410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7899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決策樹回歸，是一個 根據「輸入變量」以及「預測變量」作為訓練資料以建立模型 的機器學習方法， 「輸入變量」又稱之為特徵 </a:t>
            </a:r>
            <a:r>
              <a:rPr lang="en-US" altLang="zh-TW" dirty="0"/>
              <a:t>( feature)</a:t>
            </a:r>
            <a:r>
              <a:rPr lang="zh-TW" altLang="en-US" dirty="0"/>
              <a:t>，我們利用特徵去做決策 最後會訓練出一個樹狀結構的模型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4130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9979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665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8602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03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3729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497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457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903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829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1002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988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0092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297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6809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971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6521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9873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4307adf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4307adf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9031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7cbf8a5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7cbf8a5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005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971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3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13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hab Therapy HealthCare Center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70700" y="1954025"/>
            <a:ext cx="58029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54350" y="3366775"/>
            <a:ext cx="463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2254350" y="2313125"/>
            <a:ext cx="46356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48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835875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840480"/>
            <a:ext cx="3136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 panose="020B0503050000020004"/>
              <a:buNone/>
              <a:defRPr sz="14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886340C1-4C43-4DEC-A374-797644ADDD0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208" y="4135550"/>
            <a:ext cx="548700" cy="393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3872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886150" y="1822375"/>
            <a:ext cx="35445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886150" y="2310975"/>
            <a:ext cx="3544500" cy="18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C0F702-5665-4F84-803B-E928CE5AC86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208" y="4135550"/>
            <a:ext cx="548700" cy="393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0085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805388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805388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400">
                <a:solidFill>
                  <a:srgbClr val="322824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5664113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5664113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400">
                <a:solidFill>
                  <a:srgbClr val="322824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989450" y="16695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4898050" y="16749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1805388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05388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400">
                <a:solidFill>
                  <a:srgbClr val="322824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664113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664113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400">
                <a:solidFill>
                  <a:srgbClr val="322824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9894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0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96092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909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2"/>
          </p:nvPr>
        </p:nvSpPr>
        <p:spPr>
          <a:xfrm>
            <a:off x="7909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400">
                <a:solidFill>
                  <a:srgbClr val="322824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3"/>
          </p:nvPr>
        </p:nvSpPr>
        <p:spPr>
          <a:xfrm>
            <a:off x="34846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34846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400">
                <a:solidFill>
                  <a:srgbClr val="322824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5"/>
          </p:nvPr>
        </p:nvSpPr>
        <p:spPr>
          <a:xfrm>
            <a:off x="61783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>
            <a:off x="61783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400">
                <a:solidFill>
                  <a:srgbClr val="322824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 panose="020B0503050000020004"/>
              <a:buNone/>
              <a:defRPr sz="13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87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037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4445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72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958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842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17320" cy="221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8222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835875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840480"/>
            <a:ext cx="3136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08C17C2-40E6-41F3-9802-9CFF8EAD60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6208" y="413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1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50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2143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4483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58441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281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867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386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9608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0891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807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2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986E5502-49FD-44F5-8B67-4CB764E893F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208" y="4135550"/>
            <a:ext cx="548700" cy="393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0514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17320" cy="221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74785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7427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54765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7972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2701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091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919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886150" y="1822375"/>
            <a:ext cx="35445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886150" y="2310975"/>
            <a:ext cx="3544500" cy="18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86208" y="413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1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" name="投影片編號版面配置區 4">
            <a:extLst>
              <a:ext uri="{FF2B5EF4-FFF2-40B4-BE49-F238E27FC236}">
                <a16:creationId xmlns:a16="http://schemas.microsoft.com/office/drawing/2014/main" id="{7CE9F045-0F42-418E-B663-7A7E1FB1934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208" y="4135550"/>
            <a:ext cx="548700" cy="3936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805388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805388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5664113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5664113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989450" y="16695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4898050" y="16749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1805388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05388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664113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664113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9894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0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7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97436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"/>
          </p:nvPr>
        </p:nvSpPr>
        <p:spPr>
          <a:xfrm>
            <a:off x="1530713" y="2329600"/>
            <a:ext cx="16539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194732" y="2992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4"/>
          </p:nvPr>
        </p:nvSpPr>
        <p:spPr>
          <a:xfrm>
            <a:off x="3751082" y="3482125"/>
            <a:ext cx="1653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540301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6"/>
          </p:nvPr>
        </p:nvSpPr>
        <p:spPr>
          <a:xfrm>
            <a:off x="5959363" y="2329600"/>
            <a:ext cx="16539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9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909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2"/>
          </p:nvPr>
        </p:nvSpPr>
        <p:spPr>
          <a:xfrm>
            <a:off x="7909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3"/>
          </p:nvPr>
        </p:nvSpPr>
        <p:spPr>
          <a:xfrm>
            <a:off x="34846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34846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5"/>
          </p:nvPr>
        </p:nvSpPr>
        <p:spPr>
          <a:xfrm>
            <a:off x="61783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>
            <a:off x="61783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hab Therapy HealthCare Center" type="title">
  <p:cSld name="Rehab Therapy HealthCare Center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70700" y="1954025"/>
            <a:ext cx="58029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54350" y="3366775"/>
            <a:ext cx="463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2254350" y="2313125"/>
            <a:ext cx="46356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48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129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9" r:id="rId6"/>
    <p:sldLayoutId id="2147483666" r:id="rId7"/>
    <p:sldLayoutId id="214748366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1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8140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886280" y="1822320"/>
            <a:ext cx="3544200" cy="442440"/>
          </a:xfrm>
          <a:prstGeom prst="rect">
            <a:avLst/>
          </a:prstGeom>
        </p:spPr>
        <p:txBody>
          <a:bodyPr tIns="91440" bIns="91440" anchor="b">
            <a:normAutofit/>
          </a:bodyPr>
          <a:lstStyle/>
          <a:p>
            <a:r>
              <a:rPr lang="zh-TW" sz="300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886280" y="2310840"/>
            <a:ext cx="3544200" cy="1817280"/>
          </a:xfrm>
          <a:prstGeom prst="rect">
            <a:avLst/>
          </a:prstGeom>
        </p:spPr>
        <p:txBody>
          <a:bodyPr tIns="91440" bIns="91440">
            <a:normAutofit fontScale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5601B1D2-4036-46EA-9B9E-5C090E9C7B81}"/>
              </a:ext>
            </a:extLst>
          </p:cNvPr>
          <p:cNvSpPr txBox="1">
            <a:spLocks/>
          </p:cNvSpPr>
          <p:nvPr userDrawn="1"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1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100" b="1" i="0" u="none" strike="noStrike" kern="0" cap="none" spc="0" normalizeH="0" baseline="0" noProof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900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</p:spPr>
        <p:txBody>
          <a:bodyPr tIns="91440" bIns="91440">
            <a:normAutofit/>
          </a:bodyPr>
          <a:lstStyle/>
          <a:p>
            <a:r>
              <a:rPr lang="zh-TW" sz="3020" b="0" strike="noStrike" spc="-1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lang="en-US" sz="302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A08EDC3-92D4-41E7-B8A5-F8FBDFC9AD83}" type="slidenum">
              <a:rPr lang="en-US" sz="1000" b="0" strike="noStrike" spc="-1">
                <a:solidFill>
                  <a:srgbClr val="F9F6E3"/>
                </a:solidFill>
                <a:latin typeface="Arial"/>
                <a:ea typeface="Aria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第二個大綱層次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第三個大綱層次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400" b="0" strike="noStrike" spc="-1">
                <a:solidFill>
                  <a:srgbClr val="000000"/>
                </a:solidFill>
                <a:latin typeface="Arial"/>
              </a:rPr>
              <a:t>第四個大綱層次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Arial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729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24.png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39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40.png"/><Relationship Id="rId9" Type="http://schemas.microsoft.com/office/2007/relationships/diagramDrawing" Target="../diagrams/drawin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50.png"/><Relationship Id="rId18" Type="http://schemas.openxmlformats.org/officeDocument/2006/relationships/diagramLayout" Target="../diagrams/layout22.xml"/><Relationship Id="rId3" Type="http://schemas.openxmlformats.org/officeDocument/2006/relationships/image" Target="../media/image43.jpg"/><Relationship Id="rId21" Type="http://schemas.microsoft.com/office/2007/relationships/diagramDrawing" Target="../diagrams/drawing22.xml"/><Relationship Id="rId7" Type="http://schemas.openxmlformats.org/officeDocument/2006/relationships/image" Target="../media/image13.png"/><Relationship Id="rId12" Type="http://schemas.openxmlformats.org/officeDocument/2006/relationships/image" Target="../media/image49.png"/><Relationship Id="rId17" Type="http://schemas.openxmlformats.org/officeDocument/2006/relationships/diagramData" Target="../diagrams/data22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3.png"/><Relationship Id="rId20" Type="http://schemas.openxmlformats.org/officeDocument/2006/relationships/diagramColors" Target="../diagrams/colors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5" Type="http://schemas.openxmlformats.org/officeDocument/2006/relationships/image" Target="../media/image45.jpeg"/><Relationship Id="rId15" Type="http://schemas.openxmlformats.org/officeDocument/2006/relationships/image" Target="../media/image52.png"/><Relationship Id="rId10" Type="http://schemas.microsoft.com/office/2007/relationships/hdphoto" Target="../media/hdphoto1.wdp"/><Relationship Id="rId19" Type="http://schemas.openxmlformats.org/officeDocument/2006/relationships/diagramQuickStyle" Target="../diagrams/quickStyle22.xml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Relationship Id="rId2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56.jpe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13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diagramData" Target="../diagrams/data26.xml"/><Relationship Id="rId12" Type="http://schemas.openxmlformats.org/officeDocument/2006/relationships/image" Target="../media/image6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11" Type="http://schemas.microsoft.com/office/2007/relationships/diagramDrawing" Target="../diagrams/drawing26.xml"/><Relationship Id="rId5" Type="http://schemas.openxmlformats.org/officeDocument/2006/relationships/image" Target="../media/image50.png"/><Relationship Id="rId10" Type="http://schemas.openxmlformats.org/officeDocument/2006/relationships/diagramColors" Target="../diagrams/colors26.xml"/><Relationship Id="rId4" Type="http://schemas.openxmlformats.org/officeDocument/2006/relationships/image" Target="../media/image53.png"/><Relationship Id="rId9" Type="http://schemas.openxmlformats.org/officeDocument/2006/relationships/diagramQuickStyle" Target="../diagrams/quickStyle26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62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microsoft.com/office/2007/relationships/diagramDrawing" Target="../diagrams/drawing28.xml"/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12" Type="http://schemas.openxmlformats.org/officeDocument/2006/relationships/diagramColors" Target="../diagrams/colors2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11" Type="http://schemas.openxmlformats.org/officeDocument/2006/relationships/diagramQuickStyle" Target="../diagrams/quickStyle28.xml"/><Relationship Id="rId5" Type="http://schemas.openxmlformats.org/officeDocument/2006/relationships/image" Target="../media/image44.png"/><Relationship Id="rId10" Type="http://schemas.openxmlformats.org/officeDocument/2006/relationships/diagramLayout" Target="../diagrams/layout28.xml"/><Relationship Id="rId4" Type="http://schemas.openxmlformats.org/officeDocument/2006/relationships/image" Target="../media/image14.svg"/><Relationship Id="rId9" Type="http://schemas.openxmlformats.org/officeDocument/2006/relationships/diagramData" Target="../diagrams/data2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9.xml"/><Relationship Id="rId13" Type="http://schemas.openxmlformats.org/officeDocument/2006/relationships/image" Target="../media/image65.png"/><Relationship Id="rId3" Type="http://schemas.openxmlformats.org/officeDocument/2006/relationships/image" Target="../media/image46.png"/><Relationship Id="rId7" Type="http://schemas.openxmlformats.org/officeDocument/2006/relationships/diagramLayout" Target="../diagrams/layout29.xml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diagramData" Target="../diagrams/data29.xml"/><Relationship Id="rId11" Type="http://schemas.openxmlformats.org/officeDocument/2006/relationships/image" Target="../media/image13.png"/><Relationship Id="rId5" Type="http://schemas.openxmlformats.org/officeDocument/2006/relationships/image" Target="../media/image64.png"/><Relationship Id="rId10" Type="http://schemas.microsoft.com/office/2007/relationships/diagramDrawing" Target="../diagrams/drawing29.xml"/><Relationship Id="rId4" Type="http://schemas.openxmlformats.org/officeDocument/2006/relationships/image" Target="../media/image63.png"/><Relationship Id="rId9" Type="http://schemas.openxmlformats.org/officeDocument/2006/relationships/diagramColors" Target="../diagrams/colors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diagramColors" Target="../diagrams/colors30.xml"/><Relationship Id="rId3" Type="http://schemas.microsoft.com/office/2007/relationships/hdphoto" Target="../media/hdphoto2.wdp"/><Relationship Id="rId7" Type="http://schemas.openxmlformats.org/officeDocument/2006/relationships/image" Target="../media/image70.png"/><Relationship Id="rId12" Type="http://schemas.openxmlformats.org/officeDocument/2006/relationships/diagramQuickStyle" Target="../diagrams/quickStyle30.xml"/><Relationship Id="rId17" Type="http://schemas.openxmlformats.org/officeDocument/2006/relationships/image" Target="../media/image75.png"/><Relationship Id="rId2" Type="http://schemas.openxmlformats.org/officeDocument/2006/relationships/image" Target="../media/image66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11" Type="http://schemas.openxmlformats.org/officeDocument/2006/relationships/diagramLayout" Target="../diagrams/layout30.xml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10" Type="http://schemas.openxmlformats.org/officeDocument/2006/relationships/diagramData" Target="../diagrams/data30.xml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microsoft.com/office/2007/relationships/diagramDrawing" Target="../diagrams/drawing30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76.pn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3.xml"/><Relationship Id="rId3" Type="http://schemas.openxmlformats.org/officeDocument/2006/relationships/image" Target="../media/image77.png"/><Relationship Id="rId7" Type="http://schemas.openxmlformats.org/officeDocument/2006/relationships/diagramLayout" Target="../diagrams/layout3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6" Type="http://schemas.openxmlformats.org/officeDocument/2006/relationships/diagramData" Target="../diagrams/data33.xml"/><Relationship Id="rId5" Type="http://schemas.openxmlformats.org/officeDocument/2006/relationships/image" Target="../media/image46.png"/><Relationship Id="rId10" Type="http://schemas.microsoft.com/office/2007/relationships/diagramDrawing" Target="../diagrams/drawing33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33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78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1.xml"/><Relationship Id="rId3" Type="http://schemas.openxmlformats.org/officeDocument/2006/relationships/image" Target="../media/image82.png"/><Relationship Id="rId7" Type="http://schemas.openxmlformats.org/officeDocument/2006/relationships/diagramLayout" Target="../diagrams/layout41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0.xml"/><Relationship Id="rId6" Type="http://schemas.openxmlformats.org/officeDocument/2006/relationships/diagramData" Target="../diagrams/data41.xml"/><Relationship Id="rId5" Type="http://schemas.openxmlformats.org/officeDocument/2006/relationships/image" Target="../media/image84.png"/><Relationship Id="rId10" Type="http://schemas.microsoft.com/office/2007/relationships/diagramDrawing" Target="../diagrams/drawing41.xml"/><Relationship Id="rId4" Type="http://schemas.openxmlformats.org/officeDocument/2006/relationships/image" Target="../media/image83.png"/><Relationship Id="rId9" Type="http://schemas.openxmlformats.org/officeDocument/2006/relationships/diagramColors" Target="../diagrams/colors4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42.xml"/><Relationship Id="rId7" Type="http://schemas.openxmlformats.org/officeDocument/2006/relationships/image" Target="../media/image85.pn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87.pn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0.png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89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diagramData" Target="../diagrams/data52.xml"/><Relationship Id="rId18" Type="http://schemas.openxmlformats.org/officeDocument/2006/relationships/image" Target="../media/image96.png"/><Relationship Id="rId3" Type="http://schemas.openxmlformats.org/officeDocument/2006/relationships/image" Target="../media/image90.png"/><Relationship Id="rId21" Type="http://schemas.openxmlformats.org/officeDocument/2006/relationships/image" Target="../media/image99.png"/><Relationship Id="rId7" Type="http://schemas.openxmlformats.org/officeDocument/2006/relationships/image" Target="../media/image94.png"/><Relationship Id="rId12" Type="http://schemas.openxmlformats.org/officeDocument/2006/relationships/image" Target="../media/image95.png"/><Relationship Id="rId17" Type="http://schemas.microsoft.com/office/2007/relationships/diagramDrawing" Target="../diagrams/drawing52.xml"/><Relationship Id="rId2" Type="http://schemas.openxmlformats.org/officeDocument/2006/relationships/notesSlide" Target="../notesSlides/notesSlide53.xml"/><Relationship Id="rId16" Type="http://schemas.openxmlformats.org/officeDocument/2006/relationships/diagramColors" Target="../diagrams/colors52.xml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51.png"/><Relationship Id="rId5" Type="http://schemas.openxmlformats.org/officeDocument/2006/relationships/image" Target="../media/image92.png"/><Relationship Id="rId15" Type="http://schemas.openxmlformats.org/officeDocument/2006/relationships/diagramQuickStyle" Target="../diagrams/quickStyle52.xml"/><Relationship Id="rId10" Type="http://schemas.openxmlformats.org/officeDocument/2006/relationships/image" Target="../media/image49.png"/><Relationship Id="rId19" Type="http://schemas.openxmlformats.org/officeDocument/2006/relationships/image" Target="../media/image97.jpeg"/><Relationship Id="rId4" Type="http://schemas.openxmlformats.org/officeDocument/2006/relationships/image" Target="../media/image91.png"/><Relationship Id="rId9" Type="http://schemas.openxmlformats.org/officeDocument/2006/relationships/image" Target="../media/image48.png"/><Relationship Id="rId14" Type="http://schemas.openxmlformats.org/officeDocument/2006/relationships/diagramLayout" Target="../diagrams/layout5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3.xml"/><Relationship Id="rId3" Type="http://schemas.openxmlformats.org/officeDocument/2006/relationships/image" Target="../media/image48.png"/><Relationship Id="rId7" Type="http://schemas.openxmlformats.org/officeDocument/2006/relationships/image" Target="../media/image95.png"/><Relationship Id="rId12" Type="http://schemas.microsoft.com/office/2007/relationships/diagramDrawing" Target="../diagrams/drawing5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diagramColors" Target="../diagrams/colors53.xml"/><Relationship Id="rId5" Type="http://schemas.openxmlformats.org/officeDocument/2006/relationships/image" Target="../media/image51.png"/><Relationship Id="rId10" Type="http://schemas.openxmlformats.org/officeDocument/2006/relationships/diagramQuickStyle" Target="../diagrams/quickStyle53.xml"/><Relationship Id="rId4" Type="http://schemas.openxmlformats.org/officeDocument/2006/relationships/image" Target="../media/image49.png"/><Relationship Id="rId9" Type="http://schemas.openxmlformats.org/officeDocument/2006/relationships/diagramLayout" Target="../diagrams/layout5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6.png"/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12" Type="http://schemas.openxmlformats.org/officeDocument/2006/relationships/image" Target="../media/image54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4.xml"/><Relationship Id="rId11" Type="http://schemas.openxmlformats.org/officeDocument/2006/relationships/image" Target="../media/image94.png"/><Relationship Id="rId5" Type="http://schemas.openxmlformats.org/officeDocument/2006/relationships/diagramQuickStyle" Target="../diagrams/quickStyle54.xml"/><Relationship Id="rId15" Type="http://schemas.openxmlformats.org/officeDocument/2006/relationships/image" Target="../media/image97.jpeg"/><Relationship Id="rId10" Type="http://schemas.openxmlformats.org/officeDocument/2006/relationships/image" Target="../media/image92.png"/><Relationship Id="rId4" Type="http://schemas.openxmlformats.org/officeDocument/2006/relationships/diagramLayout" Target="../diagrams/layout54.xml"/><Relationship Id="rId9" Type="http://schemas.openxmlformats.org/officeDocument/2006/relationships/image" Target="../media/image91.png"/><Relationship Id="rId1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Relationship Id="rId9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3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microsoft.com/office/2007/relationships/diagramDrawing" Target="../diagrams/drawing3.xml"/><Relationship Id="rId5" Type="http://schemas.openxmlformats.org/officeDocument/2006/relationships/image" Target="../media/image15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4.svg"/><Relationship Id="rId9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102.png"/><Relationship Id="rId7" Type="http://schemas.openxmlformats.org/officeDocument/2006/relationships/diagramColors" Target="../diagrams/colors56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10" Type="http://schemas.openxmlformats.org/officeDocument/2006/relationships/image" Target="../media/image92.png"/><Relationship Id="rId4" Type="http://schemas.openxmlformats.org/officeDocument/2006/relationships/diagramData" Target="../diagrams/data56.xml"/><Relationship Id="rId9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7.xml"/><Relationship Id="rId3" Type="http://schemas.openxmlformats.org/officeDocument/2006/relationships/image" Target="../media/image104.png"/><Relationship Id="rId7" Type="http://schemas.openxmlformats.org/officeDocument/2006/relationships/diagramLayout" Target="../diagrams/layout5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57.xml"/><Relationship Id="rId5" Type="http://schemas.openxmlformats.org/officeDocument/2006/relationships/image" Target="../media/image92.png"/><Relationship Id="rId10" Type="http://schemas.microsoft.com/office/2007/relationships/diagramDrawing" Target="../diagrams/drawing57.xml"/><Relationship Id="rId4" Type="http://schemas.openxmlformats.org/officeDocument/2006/relationships/image" Target="../media/image105.png"/><Relationship Id="rId9" Type="http://schemas.openxmlformats.org/officeDocument/2006/relationships/diagramColors" Target="../diagrams/colors5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10" Type="http://schemas.openxmlformats.org/officeDocument/2006/relationships/image" Target="../media/image92.png"/><Relationship Id="rId4" Type="http://schemas.openxmlformats.org/officeDocument/2006/relationships/diagramLayout" Target="../diagrams/layout58.xml"/><Relationship Id="rId9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4.svg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2.jpg"/><Relationship Id="rId4" Type="http://schemas.openxmlformats.org/officeDocument/2006/relationships/diagramLayout" Target="../diagrams/layout6.xml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ctrTitle"/>
          </p:nvPr>
        </p:nvSpPr>
        <p:spPr>
          <a:xfrm>
            <a:off x="2316938" y="1708875"/>
            <a:ext cx="3356408" cy="1130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Air@IoT</a:t>
            </a:r>
            <a:endParaRPr dirty="0"/>
          </a:p>
        </p:txBody>
      </p:sp>
      <p:sp>
        <p:nvSpPr>
          <p:cNvPr id="192" name="Google Shape;192;p3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40885A-3001-44B0-A7BE-7C0A5509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0786" r="10429" b="10648"/>
          <a:stretch/>
        </p:blipFill>
        <p:spPr>
          <a:xfrm>
            <a:off x="5702606" y="1660201"/>
            <a:ext cx="1123460" cy="1117922"/>
          </a:xfrm>
          <a:prstGeom prst="ellipse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A2AEF345-A62B-4F1C-A564-28CBAEC790CE}"/>
              </a:ext>
            </a:extLst>
          </p:cNvPr>
          <p:cNvSpPr txBox="1"/>
          <p:nvPr/>
        </p:nvSpPr>
        <p:spPr>
          <a:xfrm>
            <a:off x="1915739" y="3881045"/>
            <a:ext cx="5312521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 defTabSz="685800">
              <a:buClrTx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郭奕璋、王浤宇、劉佩萱、陳曉東、李姿慧、陳鐿壬</a:t>
            </a:r>
            <a:endParaRPr lang="zh-TW" altLang="en-US" sz="1600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6DF4F2FB-978E-47A9-9136-D59CF0739F61}"/>
              </a:ext>
            </a:extLst>
          </p:cNvPr>
          <p:cNvSpPr txBox="1"/>
          <p:nvPr/>
        </p:nvSpPr>
        <p:spPr>
          <a:xfrm>
            <a:off x="4341566" y="33041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第三組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7" name="圖形 16">
            <a:extLst>
              <a:ext uri="{FF2B5EF4-FFF2-40B4-BE49-F238E27FC236}">
                <a16:creationId xmlns:a16="http://schemas.microsoft.com/office/drawing/2014/main" id="{88102187-9044-4035-B7C1-FF97381369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0384" y="3212899"/>
            <a:ext cx="519654" cy="519654"/>
          </a:xfrm>
          <a:prstGeom prst="rect">
            <a:avLst/>
          </a:prstGeom>
        </p:spPr>
      </p:pic>
      <p:pic>
        <p:nvPicPr>
          <p:cNvPr id="3" name="圖片 2" descr="一張含有 文字, 餐具 的圖片&#10;&#10;自動產生的描述">
            <a:extLst>
              <a:ext uri="{FF2B5EF4-FFF2-40B4-BE49-F238E27FC236}">
                <a16:creationId xmlns:a16="http://schemas.microsoft.com/office/drawing/2014/main" id="{14FA646E-3828-485D-BF5F-560B7F726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16" y="0"/>
            <a:ext cx="2224784" cy="834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8"/>
    </mc:Choice>
    <mc:Fallback>
      <p:transition spd="slow" advTm="358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439647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Air@IoT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氣象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D0171161-BBA1-42BF-8ACB-D4F9F8E14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0115" y="807789"/>
            <a:ext cx="3512521" cy="3512521"/>
          </a:xfrm>
          <a:prstGeom prst="flowChartConnector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3D63CC0-5602-4D7A-9BF7-9C7A715953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1687" y="2613859"/>
            <a:ext cx="1761897" cy="176189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B0C626-75EC-47E6-9543-B9692BB82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9A1737B-9666-4523-94FB-F362959703F8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3" name="Google Shape;232;p37">
              <a:extLst>
                <a:ext uri="{FF2B5EF4-FFF2-40B4-BE49-F238E27FC236}">
                  <a16:creationId xmlns:a16="http://schemas.microsoft.com/office/drawing/2014/main" id="{FF75535E-3622-4A62-86E4-9E8C112AA267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18F95D5-B3A2-4E1B-AC63-D08B64D7797E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19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439647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Air@IoT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氣象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811A4FE0-3147-420B-8A8A-11F513F277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72" t="5601" r="15309" b="6555"/>
          <a:stretch/>
        </p:blipFill>
        <p:spPr>
          <a:xfrm>
            <a:off x="2914189" y="816984"/>
            <a:ext cx="3315558" cy="349413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370B07A-1CD5-4173-9F64-1A02D697E3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896571">
            <a:off x="5585604" y="2026340"/>
            <a:ext cx="1090819" cy="109081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496B1F-6B90-4DA6-8A9B-56F4A27C7A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B304967-ECBA-49F2-8629-07A5F8A1C701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3" name="Google Shape;232;p37">
              <a:extLst>
                <a:ext uri="{FF2B5EF4-FFF2-40B4-BE49-F238E27FC236}">
                  <a16:creationId xmlns:a16="http://schemas.microsoft.com/office/drawing/2014/main" id="{31BCB629-318B-4312-B5CD-AF5D8403B75A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AA6A783-6A76-44AA-B29B-E615A26D6DCD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10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439647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Air@IoT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氣象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69BEA5F2-1FBB-45B7-9317-A3AE3BA33C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197"/>
          <a:stretch/>
        </p:blipFill>
        <p:spPr>
          <a:xfrm>
            <a:off x="3675797" y="20651"/>
            <a:ext cx="2276742" cy="4474509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DD8245-2818-4929-9000-363AE3DFF0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AC056EC-6533-444B-9768-402ABDAD8EB5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4" name="Google Shape;232;p37">
              <a:extLst>
                <a:ext uri="{FF2B5EF4-FFF2-40B4-BE49-F238E27FC236}">
                  <a16:creationId xmlns:a16="http://schemas.microsoft.com/office/drawing/2014/main" id="{44747DDA-319A-43F1-8980-FA7143FE176C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E5976E8-6552-4828-AD8A-871EAD2C5C31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610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D0171161-BBA1-42BF-8ACB-D4F9F8E146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815168" y="814950"/>
            <a:ext cx="3513600" cy="3513600"/>
          </a:xfrm>
          <a:prstGeom prst="flowChartConnector">
            <a:avLst/>
          </a:prstGeom>
        </p:spPr>
      </p:pic>
      <p:sp>
        <p:nvSpPr>
          <p:cNvPr id="25" name="Google Shape;589;p58">
            <a:extLst>
              <a:ext uri="{FF2B5EF4-FFF2-40B4-BE49-F238E27FC236}">
                <a16:creationId xmlns:a16="http://schemas.microsoft.com/office/drawing/2014/main" id="{5541E081-8A78-45FC-9C71-1D8B25E8927E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439647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Air@IoT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7F37CFD3-7C28-445D-A161-F00F79BE66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7819" y="2566653"/>
            <a:ext cx="1761897" cy="176189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400851-AFC9-491D-8737-A60EB262C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8848B51-3DFD-47CB-9B0E-D0F0D84501B6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3" name="Google Shape;232;p37">
              <a:extLst>
                <a:ext uri="{FF2B5EF4-FFF2-40B4-BE49-F238E27FC236}">
                  <a16:creationId xmlns:a16="http://schemas.microsoft.com/office/drawing/2014/main" id="{B7D956BF-8983-4F11-AF4A-68788863926F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1F0DDFE-14E0-47B0-A7FA-B5E341B70E0C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661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Google Shape;589;p58">
            <a:extLst>
              <a:ext uri="{FF2B5EF4-FFF2-40B4-BE49-F238E27FC236}">
                <a16:creationId xmlns:a16="http://schemas.microsoft.com/office/drawing/2014/main" id="{5541E081-8A78-45FC-9C71-1D8B25E8927E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439647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Air@IoT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3A12A38-D25C-4387-B486-CB1FE98678EE}"/>
              </a:ext>
            </a:extLst>
          </p:cNvPr>
          <p:cNvGrpSpPr/>
          <p:nvPr/>
        </p:nvGrpSpPr>
        <p:grpSpPr>
          <a:xfrm>
            <a:off x="1075765" y="1840534"/>
            <a:ext cx="1659751" cy="1447030"/>
            <a:chOff x="714615" y="1542059"/>
            <a:chExt cx="1659751" cy="1447030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F6213B88-E636-4B7B-986B-D6995E2634A8}"/>
                </a:ext>
              </a:extLst>
            </p:cNvPr>
            <p:cNvSpPr/>
            <p:nvPr/>
          </p:nvSpPr>
          <p:spPr>
            <a:xfrm>
              <a:off x="714615" y="1542059"/>
              <a:ext cx="1659751" cy="1447030"/>
            </a:xfrm>
            <a:prstGeom prst="ellipse">
              <a:avLst/>
            </a:prstGeom>
            <a:solidFill>
              <a:srgbClr val="66CDA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選擇要查看的位置</a:t>
              </a:r>
            </a:p>
          </p:txBody>
        </p:sp>
        <p:pic>
          <p:nvPicPr>
            <p:cNvPr id="7170" name="Picture 2" descr="Placeholder free icon">
              <a:extLst>
                <a:ext uri="{FF2B5EF4-FFF2-40B4-BE49-F238E27FC236}">
                  <a16:creationId xmlns:a16="http://schemas.microsoft.com/office/drawing/2014/main" id="{C764512D-EB21-4FDE-9557-24E650B2B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074" y="2571747"/>
              <a:ext cx="368832" cy="368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ustomShape 6">
            <a:extLst>
              <a:ext uri="{FF2B5EF4-FFF2-40B4-BE49-F238E27FC236}">
                <a16:creationId xmlns:a16="http://schemas.microsoft.com/office/drawing/2014/main" id="{08C2B17F-0643-4DB2-9AA9-DE3A86B858F3}"/>
              </a:ext>
            </a:extLst>
          </p:cNvPr>
          <p:cNvSpPr/>
          <p:nvPr/>
        </p:nvSpPr>
        <p:spPr>
          <a:xfrm rot="16200000">
            <a:off x="3168883" y="2164449"/>
            <a:ext cx="520200" cy="7992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280DD6-37EB-4AC0-AA19-6B77AD1EA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60715E9-AB28-417B-BE7F-7E9CC3C0059A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6" name="Google Shape;232;p37">
              <a:extLst>
                <a:ext uri="{FF2B5EF4-FFF2-40B4-BE49-F238E27FC236}">
                  <a16:creationId xmlns:a16="http://schemas.microsoft.com/office/drawing/2014/main" id="{30D892CE-CA48-4EA2-BFF1-783A99E900B6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61404DB-2095-4CDF-8894-20B849083F67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742FC652-7415-4298-8FC2-4FC61F5DEF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07" t="7073" r="5252" b="7604"/>
          <a:stretch/>
        </p:blipFill>
        <p:spPr>
          <a:xfrm>
            <a:off x="4141594" y="1180604"/>
            <a:ext cx="3095278" cy="278863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09DF852-CE7F-4CC9-8CCA-A0D77F5085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98334">
            <a:off x="6548233" y="2190266"/>
            <a:ext cx="862162" cy="8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76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E14AD433-ABDD-460D-86BF-927E96226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63" y="1997850"/>
            <a:ext cx="2489476" cy="10094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44A878-B411-4FF8-A3C8-FD0B13CED8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7" r="967"/>
          <a:stretch/>
        </p:blipFill>
        <p:spPr>
          <a:xfrm>
            <a:off x="3755396" y="67068"/>
            <a:ext cx="3000663" cy="4364135"/>
          </a:xfrm>
          <a:prstGeom prst="rect">
            <a:avLst/>
          </a:prstGeom>
        </p:spPr>
      </p:pic>
      <p:sp>
        <p:nvSpPr>
          <p:cNvPr id="16" name="CustomShape 6">
            <a:extLst>
              <a:ext uri="{FF2B5EF4-FFF2-40B4-BE49-F238E27FC236}">
                <a16:creationId xmlns:a16="http://schemas.microsoft.com/office/drawing/2014/main" id="{BA20F6CD-C7A0-430E-AFF3-321172BE19F7}"/>
              </a:ext>
            </a:extLst>
          </p:cNvPr>
          <p:cNvSpPr/>
          <p:nvPr/>
        </p:nvSpPr>
        <p:spPr>
          <a:xfrm rot="16200000">
            <a:off x="2889267" y="2102994"/>
            <a:ext cx="520200" cy="7992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C617D75-2426-4A99-80FC-89EAC4E566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98334">
            <a:off x="2348139" y="2390741"/>
            <a:ext cx="282888" cy="28288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D05C3B-C44A-42E0-922C-B98C5A455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91AAF26-EDC1-4A4B-A42C-648A12A19772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3" name="Google Shape;232;p37">
              <a:extLst>
                <a:ext uri="{FF2B5EF4-FFF2-40B4-BE49-F238E27FC236}">
                  <a16:creationId xmlns:a16="http://schemas.microsoft.com/office/drawing/2014/main" id="{E20DA053-8ED2-4955-B8A8-5462A070F132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FA80BBF-F891-4885-86A3-8FCC227DDB7A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705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CustomShape 6">
            <a:extLst>
              <a:ext uri="{FF2B5EF4-FFF2-40B4-BE49-F238E27FC236}">
                <a16:creationId xmlns:a16="http://schemas.microsoft.com/office/drawing/2014/main" id="{BA20F6CD-C7A0-430E-AFF3-321172BE19F7}"/>
              </a:ext>
            </a:extLst>
          </p:cNvPr>
          <p:cNvSpPr/>
          <p:nvPr/>
        </p:nvSpPr>
        <p:spPr>
          <a:xfrm rot="16200000">
            <a:off x="3081368" y="2139567"/>
            <a:ext cx="520200" cy="7992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9826B3-B416-410E-9AF9-530C563C3E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0" t="2418" r="2368" b="1863"/>
          <a:stretch/>
        </p:blipFill>
        <p:spPr>
          <a:xfrm>
            <a:off x="3947496" y="1508540"/>
            <a:ext cx="2276571" cy="22416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CB51768-4991-48BE-8B10-E07D592ED4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52" t="5132" r="8163" b="7564"/>
          <a:stretch/>
        </p:blipFill>
        <p:spPr>
          <a:xfrm>
            <a:off x="6448089" y="1502781"/>
            <a:ext cx="2276571" cy="224800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7B2D680-0690-47B6-85B0-4DE42F5640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8" t="2225" r="2768" b="4457"/>
          <a:stretch/>
        </p:blipFill>
        <p:spPr>
          <a:xfrm>
            <a:off x="192101" y="1469689"/>
            <a:ext cx="2583246" cy="2314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rgbClr val="39996E"/>
            </a:solidFill>
          </a:ln>
          <a:effectLst/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32B300F-FAE5-4460-AACE-8DCA7C2566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198334">
            <a:off x="2149072" y="2765440"/>
            <a:ext cx="751552" cy="7515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171371-A451-499F-9EFB-44A2E35A66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295F836-D009-43D2-A294-CA5F8903A1AB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4" name="Google Shape;232;p37">
              <a:extLst>
                <a:ext uri="{FF2B5EF4-FFF2-40B4-BE49-F238E27FC236}">
                  <a16:creationId xmlns:a16="http://schemas.microsoft.com/office/drawing/2014/main" id="{F2D785F8-E254-4DF6-AA39-2F653902E07E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5BA4E02-94DB-4AAC-93C8-E9056EC09D48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09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CustomShape 6">
            <a:extLst>
              <a:ext uri="{FF2B5EF4-FFF2-40B4-BE49-F238E27FC236}">
                <a16:creationId xmlns:a16="http://schemas.microsoft.com/office/drawing/2014/main" id="{BA20F6CD-C7A0-430E-AFF3-321172BE19F7}"/>
              </a:ext>
            </a:extLst>
          </p:cNvPr>
          <p:cNvSpPr/>
          <p:nvPr/>
        </p:nvSpPr>
        <p:spPr>
          <a:xfrm rot="16200000">
            <a:off x="3895876" y="1930911"/>
            <a:ext cx="520200" cy="7992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7B2D680-0690-47B6-85B0-4DE42F5640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68" t="2225" r="2768" b="4457"/>
          <a:stretch/>
        </p:blipFill>
        <p:spPr>
          <a:xfrm>
            <a:off x="1006609" y="1261033"/>
            <a:ext cx="2583246" cy="2314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rgbClr val="39996E"/>
            </a:solidFill>
          </a:ln>
          <a:effectLst/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32B300F-FAE5-4460-AACE-8DCA7C2566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98334">
            <a:off x="2717625" y="2987090"/>
            <a:ext cx="751552" cy="7515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A882B51-E0E4-4003-8E84-9F6D587093D7}"/>
              </a:ext>
            </a:extLst>
          </p:cNvPr>
          <p:cNvSpPr txBox="1"/>
          <p:nvPr/>
        </p:nvSpPr>
        <p:spPr>
          <a:xfrm>
            <a:off x="4722097" y="2172083"/>
            <a:ext cx="3423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針對各空品質指標進行好物推薦</a:t>
            </a:r>
            <a:endParaRPr kumimoji="0" lang="en-US" altLang="zh-TW" sz="1800" b="1" i="0" u="sng" strike="noStrike" kern="0" cap="none" spc="0" normalizeH="0" baseline="0" noProof="0" dirty="0">
              <a:ln>
                <a:noFill/>
              </a:ln>
              <a:solidFill>
                <a:srgbClr val="FFC167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19DCCDB-75D1-442F-B4E6-B2516C1B0A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C47C7B9-F275-4710-97A3-E50DB5198E06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4" name="Google Shape;232;p37">
              <a:extLst>
                <a:ext uri="{FF2B5EF4-FFF2-40B4-BE49-F238E27FC236}">
                  <a16:creationId xmlns:a16="http://schemas.microsoft.com/office/drawing/2014/main" id="{D9478EC5-335C-4E3E-B843-C20B406C1117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2DEF76A-F654-418F-9A6A-BCEE90DF84C4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8961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4676855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Air@IoT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流行性疾病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" name="圖片 27">
            <a:extLst>
              <a:ext uri="{FF2B5EF4-FFF2-40B4-BE49-F238E27FC236}">
                <a16:creationId xmlns:a16="http://schemas.microsoft.com/office/drawing/2014/main" id="{95204F7D-E765-4975-BA84-EDF9B55FFA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850" y="784319"/>
            <a:ext cx="3513600" cy="3513600"/>
          </a:xfrm>
          <a:prstGeom prst="flowChartConnector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5302F7D-757C-44EC-A428-CE6DB69763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7032" y="2482971"/>
            <a:ext cx="1761897" cy="176189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CBE968-C4B2-45D0-876B-F4B105E28A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A2153EE-7C59-44A0-86FE-6B9C5A135943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3" name="Google Shape;232;p37">
              <a:extLst>
                <a:ext uri="{FF2B5EF4-FFF2-40B4-BE49-F238E27FC236}">
                  <a16:creationId xmlns:a16="http://schemas.microsoft.com/office/drawing/2014/main" id="{1C3F91F7-CEEF-4886-B2DE-DDEAA673DAE8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C198B6E-0F52-42B5-A2A1-956E157E0795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1790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6AC9375C-8B47-45A9-AC82-FF5F040B1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4" t="5018" r="2785" b="3872"/>
          <a:stretch/>
        </p:blipFill>
        <p:spPr>
          <a:xfrm>
            <a:off x="2949848" y="51304"/>
            <a:ext cx="2860038" cy="437989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658AA5-2ACC-47FE-AF9B-D8EC816110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BE4571B-A343-458E-8E06-5B2D97977585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3" name="Google Shape;232;p37">
              <a:extLst>
                <a:ext uri="{FF2B5EF4-FFF2-40B4-BE49-F238E27FC236}">
                  <a16:creationId xmlns:a16="http://schemas.microsoft.com/office/drawing/2014/main" id="{88FB6A37-F178-4A7E-952B-2385AF7D17BE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CC30A06-43DA-4F65-9AA6-4675C8D24948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98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0" name="Google Shape;590;p58"/>
          <p:cNvSpPr txBox="1">
            <a:spLocks noGrp="1"/>
          </p:cNvSpPr>
          <p:nvPr>
            <p:ph type="subTitle" idx="1"/>
          </p:nvPr>
        </p:nvSpPr>
        <p:spPr>
          <a:xfrm>
            <a:off x="1286357" y="2484050"/>
            <a:ext cx="986457" cy="420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郭奕璋</a:t>
            </a:r>
            <a:endParaRPr sz="18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0" name="Google Shape;600;p58"/>
          <p:cNvSpPr/>
          <p:nvPr/>
        </p:nvSpPr>
        <p:spPr>
          <a:xfrm rot="5400000">
            <a:off x="304380" y="3914211"/>
            <a:ext cx="920420" cy="1529066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596;p58">
            <a:extLst>
              <a:ext uri="{FF2B5EF4-FFF2-40B4-BE49-F238E27FC236}">
                <a16:creationId xmlns:a16="http://schemas.microsoft.com/office/drawing/2014/main" id="{61350582-A6A3-43BB-831E-6295D459BB45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430543" y="991453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21" name="Google Shape;597;p58">
            <a:extLst>
              <a:ext uri="{FF2B5EF4-FFF2-40B4-BE49-F238E27FC236}">
                <a16:creationId xmlns:a16="http://schemas.microsoft.com/office/drawing/2014/main" id="{D2E60FB1-A4D1-4E9C-A867-BB0C3FE19A01}"/>
              </a:ext>
            </a:extLst>
          </p:cNvPr>
          <p:cNvPicPr preferRelativeResize="0"/>
          <p:nvPr/>
        </p:nvPicPr>
        <p:blipFill>
          <a:blip r:embed="rId4"/>
          <a:srcRect t="206" b="206"/>
          <a:stretch/>
        </p:blipFill>
        <p:spPr>
          <a:xfrm>
            <a:off x="1059586" y="991453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598;p58">
            <a:extLst>
              <a:ext uri="{FF2B5EF4-FFF2-40B4-BE49-F238E27FC236}">
                <a16:creationId xmlns:a16="http://schemas.microsoft.com/office/drawing/2014/main" id="{32C856AC-90AA-4FF8-8305-1FE3F2F1C33C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5801501" y="991453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Google Shape;590;p58">
            <a:extLst>
              <a:ext uri="{FF2B5EF4-FFF2-40B4-BE49-F238E27FC236}">
                <a16:creationId xmlns:a16="http://schemas.microsoft.com/office/drawing/2014/main" id="{540AAF51-A646-45BA-A9C6-AE87D60010CD}"/>
              </a:ext>
            </a:extLst>
          </p:cNvPr>
          <p:cNvSpPr txBox="1">
            <a:spLocks/>
          </p:cNvSpPr>
          <p:nvPr/>
        </p:nvSpPr>
        <p:spPr>
          <a:xfrm>
            <a:off x="3657314" y="2484050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王浤宇</a:t>
            </a:r>
          </a:p>
        </p:txBody>
      </p:sp>
      <p:sp>
        <p:nvSpPr>
          <p:cNvPr id="43" name="Google Shape;590;p58">
            <a:extLst>
              <a:ext uri="{FF2B5EF4-FFF2-40B4-BE49-F238E27FC236}">
                <a16:creationId xmlns:a16="http://schemas.microsoft.com/office/drawing/2014/main" id="{3F2B698B-F196-4404-8612-4A3133E259FA}"/>
              </a:ext>
            </a:extLst>
          </p:cNvPr>
          <p:cNvSpPr txBox="1">
            <a:spLocks/>
          </p:cNvSpPr>
          <p:nvPr/>
        </p:nvSpPr>
        <p:spPr>
          <a:xfrm>
            <a:off x="6028272" y="2484050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劉佩萱</a:t>
            </a:r>
          </a:p>
        </p:txBody>
      </p:sp>
      <p:sp>
        <p:nvSpPr>
          <p:cNvPr id="44" name="Google Shape;590;p58">
            <a:extLst>
              <a:ext uri="{FF2B5EF4-FFF2-40B4-BE49-F238E27FC236}">
                <a16:creationId xmlns:a16="http://schemas.microsoft.com/office/drawing/2014/main" id="{EFD95FE2-A6F4-4FFE-A3CF-A2154335BDA2}"/>
              </a:ext>
            </a:extLst>
          </p:cNvPr>
          <p:cNvSpPr txBox="1">
            <a:spLocks/>
          </p:cNvSpPr>
          <p:nvPr/>
        </p:nvSpPr>
        <p:spPr>
          <a:xfrm>
            <a:off x="1286357" y="4451527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陳曉東</a:t>
            </a:r>
          </a:p>
        </p:txBody>
      </p:sp>
      <p:pic>
        <p:nvPicPr>
          <p:cNvPr id="45" name="Google Shape;596;p58">
            <a:extLst>
              <a:ext uri="{FF2B5EF4-FFF2-40B4-BE49-F238E27FC236}">
                <a16:creationId xmlns:a16="http://schemas.microsoft.com/office/drawing/2014/main" id="{F7DE8A00-2A41-45DE-B5F2-3C6FF48BEAD7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430543" y="2958930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46" name="Google Shape;597;p58">
            <a:extLst>
              <a:ext uri="{FF2B5EF4-FFF2-40B4-BE49-F238E27FC236}">
                <a16:creationId xmlns:a16="http://schemas.microsoft.com/office/drawing/2014/main" id="{EDB62D5C-53F5-42D0-A73A-18A8974B1C66}"/>
              </a:ext>
            </a:extLst>
          </p:cNvPr>
          <p:cNvPicPr preferRelativeResize="0"/>
          <p:nvPr/>
        </p:nvPicPr>
        <p:blipFill>
          <a:blip r:embed="rId4"/>
          <a:srcRect t="206" b="206"/>
          <a:stretch/>
        </p:blipFill>
        <p:spPr>
          <a:xfrm>
            <a:off x="1059586" y="2958930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" name="Google Shape;598;p58">
            <a:extLst>
              <a:ext uri="{FF2B5EF4-FFF2-40B4-BE49-F238E27FC236}">
                <a16:creationId xmlns:a16="http://schemas.microsoft.com/office/drawing/2014/main" id="{3E3A3C75-AEE4-49B1-A4E2-8E4DB8D25AB8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5801501" y="2958930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Google Shape;590;p58">
            <a:extLst>
              <a:ext uri="{FF2B5EF4-FFF2-40B4-BE49-F238E27FC236}">
                <a16:creationId xmlns:a16="http://schemas.microsoft.com/office/drawing/2014/main" id="{A3D1C437-E5C3-4932-9F96-2B1214724761}"/>
              </a:ext>
            </a:extLst>
          </p:cNvPr>
          <p:cNvSpPr txBox="1">
            <a:spLocks/>
          </p:cNvSpPr>
          <p:nvPr/>
        </p:nvSpPr>
        <p:spPr>
          <a:xfrm>
            <a:off x="3657314" y="4451527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李姿慧</a:t>
            </a:r>
          </a:p>
        </p:txBody>
      </p:sp>
      <p:sp>
        <p:nvSpPr>
          <p:cNvPr id="49" name="Google Shape;590;p58">
            <a:extLst>
              <a:ext uri="{FF2B5EF4-FFF2-40B4-BE49-F238E27FC236}">
                <a16:creationId xmlns:a16="http://schemas.microsoft.com/office/drawing/2014/main" id="{17CD7E47-9799-466C-A9BD-11BB71778D5A}"/>
              </a:ext>
            </a:extLst>
          </p:cNvPr>
          <p:cNvSpPr txBox="1">
            <a:spLocks/>
          </p:cNvSpPr>
          <p:nvPr/>
        </p:nvSpPr>
        <p:spPr>
          <a:xfrm>
            <a:off x="6028272" y="4451527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陳鐿壬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0A84B75-1D80-40AD-8935-483DDDAC4D97}"/>
              </a:ext>
            </a:extLst>
          </p:cNvPr>
          <p:cNvGrpSpPr/>
          <p:nvPr/>
        </p:nvGrpSpPr>
        <p:grpSpPr>
          <a:xfrm>
            <a:off x="7300759" y="5696"/>
            <a:ext cx="1843200" cy="1382400"/>
            <a:chOff x="7300759" y="5696"/>
            <a:chExt cx="1843200" cy="138240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C45054E-2A1F-4BA1-814F-F24A8C3880BB}"/>
                </a:ext>
              </a:extLst>
            </p:cNvPr>
            <p:cNvSpPr/>
            <p:nvPr/>
          </p:nvSpPr>
          <p:spPr>
            <a:xfrm>
              <a:off x="7300759" y="5696"/>
              <a:ext cx="1843200" cy="1382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85D9A77-EB00-4EB3-B2F5-F1DEBB128DE8}"/>
                </a:ext>
              </a:extLst>
            </p:cNvPr>
            <p:cNvSpPr txBox="1"/>
            <p:nvPr/>
          </p:nvSpPr>
          <p:spPr>
            <a:xfrm>
              <a:off x="7379218" y="1049542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tx1"/>
                  </a:solidFill>
                </a:rPr>
                <a:t>報告人：郭奕璋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79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22A0DCDD-4C01-4006-BA2E-5A2C1F4714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6" t="4481" r="3732" b="3642"/>
          <a:stretch/>
        </p:blipFill>
        <p:spPr>
          <a:xfrm>
            <a:off x="533781" y="50003"/>
            <a:ext cx="2758752" cy="43812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4153C5-0D42-460E-83AD-FE6DBEED3D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83" t="4156" r="2555" b="3370"/>
          <a:stretch/>
        </p:blipFill>
        <p:spPr>
          <a:xfrm>
            <a:off x="4116842" y="50003"/>
            <a:ext cx="2760369" cy="43812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AAC676-6C75-4CEC-A203-B7A3E8E27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AA58993-3D63-4A7D-9F31-1021393CBA1E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2" name="Google Shape;232;p37">
              <a:extLst>
                <a:ext uri="{FF2B5EF4-FFF2-40B4-BE49-F238E27FC236}">
                  <a16:creationId xmlns:a16="http://schemas.microsoft.com/office/drawing/2014/main" id="{4C3E11D7-A926-4C52-BE6A-AB2BF6C7D67D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8B3FB29-B954-415D-A7E0-141119B13257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3835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439647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Air@IoT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小百科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圖片 14">
            <a:extLst>
              <a:ext uri="{FF2B5EF4-FFF2-40B4-BE49-F238E27FC236}">
                <a16:creationId xmlns:a16="http://schemas.microsoft.com/office/drawing/2014/main" id="{84E3EFD9-9344-4B03-8FA3-2D7804778F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168" y="807249"/>
            <a:ext cx="3513600" cy="3513600"/>
          </a:xfrm>
          <a:prstGeom prst="flowChartConnector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6EBA36B-44D9-472C-9949-407604CBB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7819" y="2566653"/>
            <a:ext cx="1761897" cy="176189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69F4FB-B1A1-4016-A840-262A52ED3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5A53F9F-1BB9-4BF8-AACB-22FC264739DC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3" name="Google Shape;232;p37">
              <a:extLst>
                <a:ext uri="{FF2B5EF4-FFF2-40B4-BE49-F238E27FC236}">
                  <a16:creationId xmlns:a16="http://schemas.microsoft.com/office/drawing/2014/main" id="{297B710B-0DE6-4C08-8885-4716D08CEF34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CF7C4CB-3072-4F9A-ABA5-F30E217E27B4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555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439647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Air@IoT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小百科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846B3AB2-C7A5-414A-8EC9-2FEC662E6B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2" t="6102" r="5712" b="4492"/>
          <a:stretch/>
        </p:blipFill>
        <p:spPr>
          <a:xfrm>
            <a:off x="2604887" y="1160289"/>
            <a:ext cx="3934225" cy="29913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8F24741-C861-477D-AD68-488789926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232" y="2155709"/>
            <a:ext cx="1167787" cy="116778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1AC886-EAF8-4B6E-B5E1-51735C4AFF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5444893-C7A1-480E-AF76-CD740D5457CE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4" name="Google Shape;232;p37">
              <a:extLst>
                <a:ext uri="{FF2B5EF4-FFF2-40B4-BE49-F238E27FC236}">
                  <a16:creationId xmlns:a16="http://schemas.microsoft.com/office/drawing/2014/main" id="{11A5504F-F473-4C73-BD4D-712DD7502503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79B57D4-9E12-4399-AB13-CCC2D96D1808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5273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6200000">
            <a:off x="-372416" y="2944168"/>
            <a:ext cx="1211516" cy="466680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4CDB12-E9D7-4E48-B6E5-50B86217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7" b="16335"/>
          <a:stretch/>
        </p:blipFill>
        <p:spPr>
          <a:xfrm>
            <a:off x="2390924" y="130496"/>
            <a:ext cx="988699" cy="652519"/>
          </a:xfrm>
          <a:prstGeom prst="rect">
            <a:avLst/>
          </a:prstGeom>
        </p:spPr>
      </p:pic>
      <p:pic>
        <p:nvPicPr>
          <p:cNvPr id="12" name="Google Shape;162;p9">
            <a:extLst>
              <a:ext uri="{FF2B5EF4-FFF2-40B4-BE49-F238E27FC236}">
                <a16:creationId xmlns:a16="http://schemas.microsoft.com/office/drawing/2014/main" id="{9BC5BC41-0629-440E-BCC9-454257BC4F07}"/>
              </a:ext>
            </a:extLst>
          </p:cNvPr>
          <p:cNvPicPr/>
          <p:nvPr/>
        </p:nvPicPr>
        <p:blipFill>
          <a:blip r:embed="rId4"/>
          <a:srcRect t="36793" r="42457" b="7596"/>
          <a:stretch/>
        </p:blipFill>
        <p:spPr>
          <a:xfrm>
            <a:off x="3126445" y="1174876"/>
            <a:ext cx="2891110" cy="2793748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8737149"/>
              </p:ext>
            </p:extLst>
          </p:nvPr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A57ABF-A144-49E5-975F-A83B08BB56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479052E-840B-4137-9DA4-C15E1ED6F17C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4" name="Google Shape;232;p37">
              <a:extLst>
                <a:ext uri="{FF2B5EF4-FFF2-40B4-BE49-F238E27FC236}">
                  <a16:creationId xmlns:a16="http://schemas.microsoft.com/office/drawing/2014/main" id="{6394EA86-9AF5-474C-9015-3DF8BB0DE1C7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ED1FDF3-2FDE-44D0-B1BF-741392B06188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115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ojectV3">
            <a:hlinkClick r:id="" action="ppaction://media"/>
            <a:extLst>
              <a:ext uri="{FF2B5EF4-FFF2-40B4-BE49-F238E27FC236}">
                <a16:creationId xmlns:a16="http://schemas.microsoft.com/office/drawing/2014/main" id="{805F53EC-92AF-4BE2-8155-F11BE1F1A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3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96570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rgbClr val="B36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dirty="0">
              <a:solidFill>
                <a:srgbClr val="B36A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2755A8B8-2204-40CC-A0FA-28A6FBA4D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039753"/>
              </p:ext>
            </p:extLst>
          </p:nvPr>
        </p:nvGraphicFramePr>
        <p:xfrm>
          <a:off x="0" y="4375481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0B49C76A-8CEC-45DD-BB43-9B5D48B0E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612" y="1536008"/>
            <a:ext cx="2220685" cy="2220685"/>
          </a:xfrm>
          <a:prstGeom prst="rect">
            <a:avLst/>
          </a:prstGeom>
        </p:spPr>
      </p:pic>
      <p:sp>
        <p:nvSpPr>
          <p:cNvPr id="12" name="投影片編號版面配置區 4">
            <a:extLst>
              <a:ext uri="{FF2B5EF4-FFF2-40B4-BE49-F238E27FC236}">
                <a16:creationId xmlns:a16="http://schemas.microsoft.com/office/drawing/2014/main" id="{968B980C-7986-4174-BB15-6B84E8B37578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b="1" smtClean="0"/>
              <a:pPr/>
              <a:t>25</a:t>
            </a:fld>
            <a:endParaRPr lang="en" b="1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2DDA135-E26F-45A1-9A82-45D28CAE3F7B}"/>
              </a:ext>
            </a:extLst>
          </p:cNvPr>
          <p:cNvGrpSpPr/>
          <p:nvPr/>
        </p:nvGrpSpPr>
        <p:grpSpPr>
          <a:xfrm>
            <a:off x="6742182" y="7685"/>
            <a:ext cx="2401777" cy="1456822"/>
            <a:chOff x="6742182" y="1"/>
            <a:chExt cx="2401777" cy="1456822"/>
          </a:xfrm>
        </p:grpSpPr>
        <p:sp>
          <p:nvSpPr>
            <p:cNvPr id="20" name="Google Shape;224;p36">
              <a:extLst>
                <a:ext uri="{FF2B5EF4-FFF2-40B4-BE49-F238E27FC236}">
                  <a16:creationId xmlns:a16="http://schemas.microsoft.com/office/drawing/2014/main" id="{5AB38709-EFF9-4687-AA39-035EE277B1FA}"/>
                </a:ext>
              </a:extLst>
            </p:cNvPr>
            <p:cNvSpPr/>
            <p:nvPr/>
          </p:nvSpPr>
          <p:spPr>
            <a:xfrm>
              <a:off x="6742182" y="1"/>
              <a:ext cx="2401777" cy="1456822"/>
            </a:xfrm>
            <a:custGeom>
              <a:avLst/>
              <a:gdLst/>
              <a:ahLst/>
              <a:cxnLst/>
              <a:rect l="l" t="t" r="r" b="b"/>
              <a:pathLst>
                <a:path w="56163" h="49455" extrusionOk="0">
                  <a:moveTo>
                    <a:pt x="1303" y="0"/>
                  </a:moveTo>
                  <a:cubicBezTo>
                    <a:pt x="0" y="6192"/>
                    <a:pt x="1502" y="12968"/>
                    <a:pt x="6776" y="18311"/>
                  </a:cubicBezTo>
                  <a:cubicBezTo>
                    <a:pt x="8147" y="19744"/>
                    <a:pt x="9711" y="20917"/>
                    <a:pt x="11467" y="21761"/>
                  </a:cubicBezTo>
                  <a:cubicBezTo>
                    <a:pt x="16082" y="24014"/>
                    <a:pt x="20228" y="24452"/>
                    <a:pt x="23983" y="24452"/>
                  </a:cubicBezTo>
                  <a:cubicBezTo>
                    <a:pt x="26372" y="24452"/>
                    <a:pt x="28602" y="24275"/>
                    <a:pt x="30694" y="24275"/>
                  </a:cubicBezTo>
                  <a:cubicBezTo>
                    <a:pt x="35202" y="24275"/>
                    <a:pt x="39065" y="25099"/>
                    <a:pt x="42481" y="30299"/>
                  </a:cubicBezTo>
                  <a:cubicBezTo>
                    <a:pt x="49387" y="40854"/>
                    <a:pt x="49908" y="48021"/>
                    <a:pt x="56163" y="49454"/>
                  </a:cubicBezTo>
                  <a:lnTo>
                    <a:pt x="56163" y="589"/>
                  </a:lnTo>
                  <a:cubicBezTo>
                    <a:pt x="56033" y="391"/>
                    <a:pt x="55902" y="198"/>
                    <a:pt x="55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DE9B07F-6D5B-4B9D-8437-36F30363475D}"/>
                </a:ext>
              </a:extLst>
            </p:cNvPr>
            <p:cNvSpPr txBox="1"/>
            <p:nvPr/>
          </p:nvSpPr>
          <p:spPr>
            <a:xfrm>
              <a:off x="7357827" y="134489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報告人：李姿慧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22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571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90E2008-6E57-4A76-A394-38DA247587DE}"/>
              </a:ext>
            </a:extLst>
          </p:cNvPr>
          <p:cNvGrpSpPr/>
          <p:nvPr/>
        </p:nvGrpSpPr>
        <p:grpSpPr>
          <a:xfrm>
            <a:off x="635365" y="917581"/>
            <a:ext cx="1925024" cy="1234406"/>
            <a:chOff x="429083" y="1364391"/>
            <a:chExt cx="2767318" cy="1858532"/>
          </a:xfrm>
        </p:grpSpPr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11BF6924-F1FC-4C26-8F2A-DFE44EECEA06}"/>
                </a:ext>
              </a:extLst>
            </p:cNvPr>
            <p:cNvSpPr/>
            <p:nvPr/>
          </p:nvSpPr>
          <p:spPr>
            <a:xfrm>
              <a:off x="429083" y="1364391"/>
              <a:ext cx="2767318" cy="1858532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B041B27-C442-487A-BE5B-58FDAB1D5858}"/>
                </a:ext>
              </a:extLst>
            </p:cNvPr>
            <p:cNvSpPr txBox="1"/>
            <p:nvPr/>
          </p:nvSpPr>
          <p:spPr>
            <a:xfrm>
              <a:off x="576530" y="1530104"/>
              <a:ext cx="2400658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空氣品質偵測器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54283BF-E98F-41D5-AACA-11981781068A}"/>
              </a:ext>
            </a:extLst>
          </p:cNvPr>
          <p:cNvGrpSpPr/>
          <p:nvPr/>
        </p:nvGrpSpPr>
        <p:grpSpPr>
          <a:xfrm>
            <a:off x="635365" y="2257617"/>
            <a:ext cx="1926000" cy="2033846"/>
            <a:chOff x="496870" y="3470704"/>
            <a:chExt cx="2769600" cy="3302236"/>
          </a:xfrm>
        </p:grpSpPr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43C1C5EC-0B02-45A7-9821-D7B4D2B399CB}"/>
                </a:ext>
              </a:extLst>
            </p:cNvPr>
            <p:cNvSpPr/>
            <p:nvPr/>
          </p:nvSpPr>
          <p:spPr>
            <a:xfrm>
              <a:off x="496870" y="3470704"/>
              <a:ext cx="2769600" cy="3302236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pic>
          <p:nvPicPr>
            <p:cNvPr id="55" name="圖片 54" descr="一張含有 文字 的圖片&#10;&#10;自動產生的描述">
              <a:extLst>
                <a:ext uri="{FF2B5EF4-FFF2-40B4-BE49-F238E27FC236}">
                  <a16:creationId xmlns:a16="http://schemas.microsoft.com/office/drawing/2014/main" id="{04673097-6257-4134-9647-E4D474401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698604" y="3760276"/>
              <a:ext cx="2347178" cy="413977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4DB51C4-8BC7-4CE4-B27F-75DB43AF1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702908" y="5674207"/>
              <a:ext cx="2249999" cy="325706"/>
            </a:xfrm>
            <a:prstGeom prst="rect">
              <a:avLst/>
            </a:prstGeom>
          </p:spPr>
        </p:pic>
        <p:pic>
          <p:nvPicPr>
            <p:cNvPr id="57" name="圖片 56" descr="一張含有 文字 的圖片&#10;&#10;自動產生的描述">
              <a:extLst>
                <a:ext uri="{FF2B5EF4-FFF2-40B4-BE49-F238E27FC236}">
                  <a16:creationId xmlns:a16="http://schemas.microsoft.com/office/drawing/2014/main" id="{CDE2ED5E-B0DB-44E4-A130-4C40EB154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1026558" y="6092855"/>
              <a:ext cx="1593716" cy="510608"/>
            </a:xfrm>
            <a:prstGeom prst="rect">
              <a:avLst/>
            </a:prstGeom>
          </p:spPr>
        </p:pic>
        <p:pic>
          <p:nvPicPr>
            <p:cNvPr id="58" name="圖片 57" descr="一張含有 文字 的圖片&#10;&#10;自動產生的描述">
              <a:extLst>
                <a:ext uri="{FF2B5EF4-FFF2-40B4-BE49-F238E27FC236}">
                  <a16:creationId xmlns:a16="http://schemas.microsoft.com/office/drawing/2014/main" id="{22C35021-42E8-4549-9D2A-F84239295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658266" y="4987997"/>
              <a:ext cx="2249999" cy="547672"/>
            </a:xfrm>
            <a:prstGeom prst="rect">
              <a:avLst/>
            </a:prstGeom>
          </p:spPr>
        </p:pic>
        <p:pic>
          <p:nvPicPr>
            <p:cNvPr id="59" name="圖形 58">
              <a:extLst>
                <a:ext uri="{FF2B5EF4-FFF2-40B4-BE49-F238E27FC236}">
                  <a16:creationId xmlns:a16="http://schemas.microsoft.com/office/drawing/2014/main" id="{11FE160C-96D6-448D-9468-D3DF230E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7913" y="4317167"/>
              <a:ext cx="2146871" cy="547670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451049A0-A598-4D19-B297-4A755175F744}"/>
              </a:ext>
            </a:extLst>
          </p:cNvPr>
          <p:cNvPicPr/>
          <p:nvPr/>
        </p:nvPicPr>
        <p:blipFill>
          <a:blip r:embed="rId9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667" b="84000" l="17333" r="82667">
                        <a14:foregroundMark x1="44444" y1="83111" x2="44444" y2="83111"/>
                        <a14:foregroundMark x1="56000" y1="84444" x2="56000" y2="84444"/>
                        <a14:foregroundMark x1="82667" y1="58667" x2="82667" y2="58667"/>
                        <a14:foregroundMark x1="17333" y1="57333" x2="17333" y2="57333"/>
                        <a14:foregroundMark x1="53333" y1="25778" x2="53333" y2="25778"/>
                        <a14:backgroundMark x1="56444" y1="84889" x2="56444" y2="84889"/>
                      </a14:backgroundRemoval>
                    </a14:imgEffect>
                  </a14:imgLayer>
                </a14:imgProps>
              </a:ext>
            </a:extLst>
          </a:blip>
          <a:srcRect l="12572" t="11791" r="11817" b="12598"/>
          <a:stretch/>
        </p:blipFill>
        <p:spPr>
          <a:xfrm rot="2476881">
            <a:off x="230612" y="3735193"/>
            <a:ext cx="537784" cy="531475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3" name="群組 72">
            <a:extLst>
              <a:ext uri="{FF2B5EF4-FFF2-40B4-BE49-F238E27FC236}">
                <a16:creationId xmlns:a16="http://schemas.microsoft.com/office/drawing/2014/main" id="{22CC26DC-6274-417F-9496-DD21254ED278}"/>
              </a:ext>
            </a:extLst>
          </p:cNvPr>
          <p:cNvGrpSpPr/>
          <p:nvPr/>
        </p:nvGrpSpPr>
        <p:grpSpPr>
          <a:xfrm>
            <a:off x="5449203" y="2719220"/>
            <a:ext cx="778000" cy="685346"/>
            <a:chOff x="7144028" y="4462607"/>
            <a:chExt cx="1946919" cy="1796257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F27B3E59-9C28-432E-B244-26470C71A0E7}"/>
                </a:ext>
              </a:extLst>
            </p:cNvPr>
            <p:cNvPicPr/>
            <p:nvPr/>
          </p:nvPicPr>
          <p:blipFill>
            <a:blip r:embed="rId11"/>
            <a:srcRect/>
            <a:stretch/>
          </p:blipFill>
          <p:spPr>
            <a:xfrm>
              <a:off x="7144028" y="4462607"/>
              <a:ext cx="1796259" cy="1796257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AE0CA00-5459-493D-ACBA-FA3F2D11B5CE}"/>
                </a:ext>
              </a:extLst>
            </p:cNvPr>
            <p:cNvPicPr/>
            <p:nvPr/>
          </p:nvPicPr>
          <p:blipFill>
            <a:blip r:embed="rId12"/>
            <a:srcRect t="3937" b="3937"/>
            <a:stretch/>
          </p:blipFill>
          <p:spPr>
            <a:xfrm>
              <a:off x="8359574" y="5452283"/>
              <a:ext cx="731373" cy="665177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F383344-7B4B-473E-8D55-AB5C860F3F2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757580" y="1672042"/>
            <a:ext cx="1889876" cy="18898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C90687-77BA-4792-A119-866B6938FC2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72" r="372"/>
          <a:stretch/>
        </p:blipFill>
        <p:spPr>
          <a:xfrm>
            <a:off x="7091349" y="1525868"/>
            <a:ext cx="1540302" cy="1135336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38F25722-65C2-4D56-B13D-C97523A451F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 rot="20319656">
            <a:off x="794509" y="1400996"/>
            <a:ext cx="691933" cy="697019"/>
          </a:xfrm>
          <a:prstGeom prst="rect">
            <a:avLst/>
          </a:prstGeom>
        </p:spPr>
      </p:pic>
      <p:pic>
        <p:nvPicPr>
          <p:cNvPr id="85" name="圖片 84" descr="一張含有 文字, 電子用品 的圖片&#10;&#10;自動產生的描述">
            <a:extLst>
              <a:ext uri="{FF2B5EF4-FFF2-40B4-BE49-F238E27FC236}">
                <a16:creationId xmlns:a16="http://schemas.microsoft.com/office/drawing/2014/main" id="{A6054811-9067-4828-864F-77158A38A50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203730">
            <a:off x="1639786" y="1419222"/>
            <a:ext cx="702504" cy="702502"/>
          </a:xfrm>
          <a:prstGeom prst="rect">
            <a:avLst/>
          </a:prstGeom>
        </p:spPr>
      </p:pic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35F780D9-653A-47C2-8D15-DA43558BBD9F}"/>
              </a:ext>
            </a:extLst>
          </p:cNvPr>
          <p:cNvGraphicFramePr/>
          <p:nvPr/>
        </p:nvGraphicFramePr>
        <p:xfrm>
          <a:off x="0" y="4375481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38" name="箭號: 上-下雙向 37">
            <a:extLst>
              <a:ext uri="{FF2B5EF4-FFF2-40B4-BE49-F238E27FC236}">
                <a16:creationId xmlns:a16="http://schemas.microsoft.com/office/drawing/2014/main" id="{9226C25F-90A2-4DA9-86A4-91FBA3864948}"/>
              </a:ext>
            </a:extLst>
          </p:cNvPr>
          <p:cNvSpPr/>
          <p:nvPr/>
        </p:nvSpPr>
        <p:spPr>
          <a:xfrm rot="5400000">
            <a:off x="6117975" y="1150856"/>
            <a:ext cx="253792" cy="1540301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sp>
        <p:nvSpPr>
          <p:cNvPr id="12" name="箭號: 上彎 11">
            <a:extLst>
              <a:ext uri="{FF2B5EF4-FFF2-40B4-BE49-F238E27FC236}">
                <a16:creationId xmlns:a16="http://schemas.microsoft.com/office/drawing/2014/main" id="{FE45BC7C-CE6F-4E30-BDD1-9EACA5F918ED}"/>
              </a:ext>
            </a:extLst>
          </p:cNvPr>
          <p:cNvSpPr/>
          <p:nvPr/>
        </p:nvSpPr>
        <p:spPr>
          <a:xfrm rot="10800000" flipH="1">
            <a:off x="2686010" y="1218712"/>
            <a:ext cx="1925024" cy="463776"/>
          </a:xfrm>
          <a:prstGeom prst="bentUpArrow">
            <a:avLst>
              <a:gd name="adj1" fmla="val 35665"/>
              <a:gd name="adj2" fmla="val 25000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7" name="箭號: 上彎 46">
            <a:extLst>
              <a:ext uri="{FF2B5EF4-FFF2-40B4-BE49-F238E27FC236}">
                <a16:creationId xmlns:a16="http://schemas.microsoft.com/office/drawing/2014/main" id="{98A0C906-3AB6-4245-8A11-6C61EA36F744}"/>
              </a:ext>
            </a:extLst>
          </p:cNvPr>
          <p:cNvSpPr/>
          <p:nvPr/>
        </p:nvSpPr>
        <p:spPr>
          <a:xfrm>
            <a:off x="2704645" y="3593952"/>
            <a:ext cx="1889876" cy="463776"/>
          </a:xfrm>
          <a:prstGeom prst="bentUpArrow">
            <a:avLst>
              <a:gd name="adj1" fmla="val 35665"/>
              <a:gd name="adj2" fmla="val 25000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BCD99B8-8AFD-4057-A4CA-1F11D7E5EA09}"/>
              </a:ext>
            </a:extLst>
          </p:cNvPr>
          <p:cNvGrpSpPr/>
          <p:nvPr/>
        </p:nvGrpSpPr>
        <p:grpSpPr>
          <a:xfrm>
            <a:off x="6842285" y="3124465"/>
            <a:ext cx="1643923" cy="1251016"/>
            <a:chOff x="6138025" y="1608319"/>
            <a:chExt cx="1643923" cy="1251016"/>
          </a:xfrm>
        </p:grpSpPr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F13E5DC5-98C6-4B17-8A58-FD2F85FB41F3}"/>
                </a:ext>
              </a:extLst>
            </p:cNvPr>
            <p:cNvSpPr/>
            <p:nvPr/>
          </p:nvSpPr>
          <p:spPr>
            <a:xfrm>
              <a:off x="6138025" y="1608319"/>
              <a:ext cx="1643923" cy="1251016"/>
            </a:xfrm>
            <a:prstGeom prst="round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B262AF5-A050-4346-87E2-52EF45DE4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6594644" y="2062259"/>
              <a:ext cx="714809" cy="714807"/>
            </a:xfrm>
            <a:prstGeom prst="rect">
              <a:avLst/>
            </a:prstGeom>
          </p:spPr>
        </p:pic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636D0B7B-7999-4700-BD49-CD33E8A10BCF}"/>
                </a:ext>
              </a:extLst>
            </p:cNvPr>
            <p:cNvSpPr txBox="1"/>
            <p:nvPr/>
          </p:nvSpPr>
          <p:spPr>
            <a:xfrm>
              <a:off x="6398051" y="1690410"/>
              <a:ext cx="1107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模型預測</a:t>
              </a:r>
            </a:p>
          </p:txBody>
        </p:sp>
      </p:grpSp>
      <p:sp>
        <p:nvSpPr>
          <p:cNvPr id="60" name="箭號: 上-下雙向 59">
            <a:extLst>
              <a:ext uri="{FF2B5EF4-FFF2-40B4-BE49-F238E27FC236}">
                <a16:creationId xmlns:a16="http://schemas.microsoft.com/office/drawing/2014/main" id="{36DC9A09-E066-4611-9F18-8554BE076807}"/>
              </a:ext>
            </a:extLst>
          </p:cNvPr>
          <p:cNvSpPr/>
          <p:nvPr/>
        </p:nvSpPr>
        <p:spPr>
          <a:xfrm rot="3976561">
            <a:off x="6692458" y="2233301"/>
            <a:ext cx="282902" cy="1058209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F43720-71D2-4EA5-875B-905A24A47815}"/>
              </a:ext>
            </a:extLst>
          </p:cNvPr>
          <p:cNvGrpSpPr/>
          <p:nvPr/>
        </p:nvGrpSpPr>
        <p:grpSpPr>
          <a:xfrm>
            <a:off x="6912150" y="5"/>
            <a:ext cx="2231841" cy="566400"/>
            <a:chOff x="6912150" y="5"/>
            <a:chExt cx="2231841" cy="566400"/>
          </a:xfrm>
        </p:grpSpPr>
        <p:sp>
          <p:nvSpPr>
            <p:cNvPr id="63" name="Google Shape;232;p37">
              <a:extLst>
                <a:ext uri="{FF2B5EF4-FFF2-40B4-BE49-F238E27FC236}">
                  <a16:creationId xmlns:a16="http://schemas.microsoft.com/office/drawing/2014/main" id="{9262FD30-5130-44B8-BE86-638106D7BD6F}"/>
                </a:ext>
              </a:extLst>
            </p:cNvPr>
            <p:cNvSpPr/>
            <p:nvPr/>
          </p:nvSpPr>
          <p:spPr>
            <a:xfrm rot="16200000" flipH="1">
              <a:off x="7744871" y="-832716"/>
              <a:ext cx="566400" cy="2231841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D7EC8AE6-2A88-4B0B-AA01-2A55F0571D2D}"/>
                </a:ext>
              </a:extLst>
            </p:cNvPr>
            <p:cNvSpPr txBox="1"/>
            <p:nvPr/>
          </p:nvSpPr>
          <p:spPr>
            <a:xfrm>
              <a:off x="7396248" y="50138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報告人：李姿慧</a:t>
              </a:r>
            </a:p>
          </p:txBody>
        </p:sp>
      </p:grp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6A686F-9E69-4CED-968F-AD0EFD355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42" name="箭號: 左-上雙向 41">
            <a:extLst>
              <a:ext uri="{FF2B5EF4-FFF2-40B4-BE49-F238E27FC236}">
                <a16:creationId xmlns:a16="http://schemas.microsoft.com/office/drawing/2014/main" id="{84FC23A5-D3BA-4A4B-8AC2-6B0374C721D1}"/>
              </a:ext>
            </a:extLst>
          </p:cNvPr>
          <p:cNvSpPr/>
          <p:nvPr/>
        </p:nvSpPr>
        <p:spPr>
          <a:xfrm flipH="1">
            <a:off x="4821603" y="3593951"/>
            <a:ext cx="1889876" cy="516257"/>
          </a:xfrm>
          <a:prstGeom prst="lef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788489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B36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 </a:t>
            </a:r>
            <a:r>
              <a:rPr lang="en-US" altLang="zh-TW" dirty="0">
                <a:solidFill>
                  <a:srgbClr val="B36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dirty="0">
                <a:solidFill>
                  <a:srgbClr val="B36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裝置</a:t>
            </a:r>
            <a:endParaRPr dirty="0">
              <a:solidFill>
                <a:srgbClr val="B36A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9D99D45-33CA-4DF8-ACB3-4A5293B0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989" y="2185437"/>
            <a:ext cx="1512480" cy="1512478"/>
          </a:xfrm>
          <a:prstGeom prst="rect">
            <a:avLst/>
          </a:prstGeom>
        </p:spPr>
      </p:pic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D1DB0C9F-8DC1-4216-8D11-5DF70D6A3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053923"/>
              </p:ext>
            </p:extLst>
          </p:nvPr>
        </p:nvGraphicFramePr>
        <p:xfrm>
          <a:off x="0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投影片編號版面配置區 4">
            <a:extLst>
              <a:ext uri="{FF2B5EF4-FFF2-40B4-BE49-F238E27FC236}">
                <a16:creationId xmlns:a16="http://schemas.microsoft.com/office/drawing/2014/main" id="{8589D1B3-6757-45DA-9B56-395E181371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208" y="413555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052C1FF-C4DF-48D5-B593-4E1B0D4B29A7}"/>
              </a:ext>
            </a:extLst>
          </p:cNvPr>
          <p:cNvGrpSpPr/>
          <p:nvPr/>
        </p:nvGrpSpPr>
        <p:grpSpPr>
          <a:xfrm>
            <a:off x="6742182" y="1"/>
            <a:ext cx="2401777" cy="1456822"/>
            <a:chOff x="6742182" y="1"/>
            <a:chExt cx="2401777" cy="1456822"/>
          </a:xfrm>
        </p:grpSpPr>
        <p:sp>
          <p:nvSpPr>
            <p:cNvPr id="15" name="Google Shape;224;p36">
              <a:extLst>
                <a:ext uri="{FF2B5EF4-FFF2-40B4-BE49-F238E27FC236}">
                  <a16:creationId xmlns:a16="http://schemas.microsoft.com/office/drawing/2014/main" id="{36034D2E-3E9E-47B9-8B2C-935D6A4EEBD6}"/>
                </a:ext>
              </a:extLst>
            </p:cNvPr>
            <p:cNvSpPr/>
            <p:nvPr/>
          </p:nvSpPr>
          <p:spPr>
            <a:xfrm>
              <a:off x="6742182" y="1"/>
              <a:ext cx="2401777" cy="1456822"/>
            </a:xfrm>
            <a:custGeom>
              <a:avLst/>
              <a:gdLst/>
              <a:ahLst/>
              <a:cxnLst/>
              <a:rect l="l" t="t" r="r" b="b"/>
              <a:pathLst>
                <a:path w="56163" h="49455" extrusionOk="0">
                  <a:moveTo>
                    <a:pt x="1303" y="0"/>
                  </a:moveTo>
                  <a:cubicBezTo>
                    <a:pt x="0" y="6192"/>
                    <a:pt x="1502" y="12968"/>
                    <a:pt x="6776" y="18311"/>
                  </a:cubicBezTo>
                  <a:cubicBezTo>
                    <a:pt x="8147" y="19744"/>
                    <a:pt x="9711" y="20917"/>
                    <a:pt x="11467" y="21761"/>
                  </a:cubicBezTo>
                  <a:cubicBezTo>
                    <a:pt x="16082" y="24014"/>
                    <a:pt x="20228" y="24452"/>
                    <a:pt x="23983" y="24452"/>
                  </a:cubicBezTo>
                  <a:cubicBezTo>
                    <a:pt x="26372" y="24452"/>
                    <a:pt x="28602" y="24275"/>
                    <a:pt x="30694" y="24275"/>
                  </a:cubicBezTo>
                  <a:cubicBezTo>
                    <a:pt x="35202" y="24275"/>
                    <a:pt x="39065" y="25099"/>
                    <a:pt x="42481" y="30299"/>
                  </a:cubicBezTo>
                  <a:cubicBezTo>
                    <a:pt x="49387" y="40854"/>
                    <a:pt x="49908" y="48021"/>
                    <a:pt x="56163" y="49454"/>
                  </a:cubicBezTo>
                  <a:lnTo>
                    <a:pt x="56163" y="589"/>
                  </a:lnTo>
                  <a:cubicBezTo>
                    <a:pt x="56033" y="391"/>
                    <a:pt x="55902" y="198"/>
                    <a:pt x="55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7830C16-6D11-4B9A-95D8-65D741DBE4F5}"/>
                </a:ext>
              </a:extLst>
            </p:cNvPr>
            <p:cNvSpPr txBox="1"/>
            <p:nvPr/>
          </p:nvSpPr>
          <p:spPr>
            <a:xfrm>
              <a:off x="7357827" y="134489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報告人：李姿慧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137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4" b="18801"/>
          <a:stretch/>
        </p:blipFill>
        <p:spPr>
          <a:xfrm>
            <a:off x="2031899" y="1340826"/>
            <a:ext cx="5091200" cy="2950669"/>
          </a:xfrm>
          <a:prstGeom prst="rect">
            <a:avLst/>
          </a:prstGeom>
        </p:spPr>
      </p:pic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69EE75A6-457F-44B6-879F-5AC84607F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883037"/>
              </p:ext>
            </p:extLst>
          </p:nvPr>
        </p:nvGraphicFramePr>
        <p:xfrm>
          <a:off x="0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8841F15B-7B66-4C7E-BFF1-EB19D6E80AD8}"/>
              </a:ext>
            </a:extLst>
          </p:cNvPr>
          <p:cNvGrpSpPr/>
          <p:nvPr/>
        </p:nvGrpSpPr>
        <p:grpSpPr>
          <a:xfrm>
            <a:off x="976220" y="852005"/>
            <a:ext cx="1659404" cy="1477917"/>
            <a:chOff x="615070" y="1465236"/>
            <a:chExt cx="1659404" cy="1477917"/>
          </a:xfrm>
        </p:grpSpPr>
        <p:sp>
          <p:nvSpPr>
            <p:cNvPr id="12" name="Google Shape;500;p54">
              <a:extLst>
                <a:ext uri="{FF2B5EF4-FFF2-40B4-BE49-F238E27FC236}">
                  <a16:creationId xmlns:a16="http://schemas.microsoft.com/office/drawing/2014/main" id="{32CC861C-FF06-463A-9F8E-5DBB87699F9C}"/>
                </a:ext>
              </a:extLst>
            </p:cNvPr>
            <p:cNvSpPr/>
            <p:nvPr/>
          </p:nvSpPr>
          <p:spPr>
            <a:xfrm>
              <a:off x="615070" y="1465236"/>
              <a:ext cx="1659404" cy="147791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61DA23C5-1768-4ABB-8782-191BCD6920E3}"/>
                </a:ext>
              </a:extLst>
            </p:cNvPr>
            <p:cNvSpPr txBox="1"/>
            <p:nvPr/>
          </p:nvSpPr>
          <p:spPr>
            <a:xfrm>
              <a:off x="782198" y="1942584"/>
              <a:ext cx="1325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開發版</a:t>
              </a: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E7810B-783B-4F9F-93CE-32351BB2D8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EDA4911-F8B3-4776-80F5-F4708FF680CA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4" name="Google Shape;232;p37">
              <a:extLst>
                <a:ext uri="{FF2B5EF4-FFF2-40B4-BE49-F238E27FC236}">
                  <a16:creationId xmlns:a16="http://schemas.microsoft.com/office/drawing/2014/main" id="{CCE98DCC-E247-4C7F-92ED-0EF11ECE430D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2719262-C4A0-454E-A91C-791C54A4E6DA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報告人：李姿慧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925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8A9ADA80-D39F-475D-AB58-FFC5D098A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396368"/>
              </p:ext>
            </p:extLst>
          </p:nvPr>
        </p:nvGraphicFramePr>
        <p:xfrm>
          <a:off x="0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31A0249-18A2-4A96-AE19-7F5459E6CF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96" t="8169" r="3698" b="10251"/>
          <a:stretch/>
        </p:blipFill>
        <p:spPr>
          <a:xfrm>
            <a:off x="421094" y="1487344"/>
            <a:ext cx="3822010" cy="2671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圖片 20" descr="一張含有 藍色 的圖片&#10;&#10;自動產生的描述">
            <a:extLst>
              <a:ext uri="{FF2B5EF4-FFF2-40B4-BE49-F238E27FC236}">
                <a16:creationId xmlns:a16="http://schemas.microsoft.com/office/drawing/2014/main" id="{E1F14EFD-F6AA-4F01-9FCE-441FF1E63D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93" t="11043" r="6615" b="3381"/>
          <a:stretch/>
        </p:blipFill>
        <p:spPr>
          <a:xfrm>
            <a:off x="4751633" y="1487344"/>
            <a:ext cx="3823749" cy="2672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0C0C8AED-6A6E-45F8-9103-4C951EA4F3FA}"/>
              </a:ext>
            </a:extLst>
          </p:cNvPr>
          <p:cNvGrpSpPr/>
          <p:nvPr/>
        </p:nvGrpSpPr>
        <p:grpSpPr>
          <a:xfrm>
            <a:off x="3823316" y="908425"/>
            <a:ext cx="1390461" cy="1222462"/>
            <a:chOff x="780278" y="1564628"/>
            <a:chExt cx="1390461" cy="1279134"/>
          </a:xfrm>
        </p:grpSpPr>
        <p:sp>
          <p:nvSpPr>
            <p:cNvPr id="25" name="Google Shape;500;p54">
              <a:extLst>
                <a:ext uri="{FF2B5EF4-FFF2-40B4-BE49-F238E27FC236}">
                  <a16:creationId xmlns:a16="http://schemas.microsoft.com/office/drawing/2014/main" id="{4D326521-1D06-4DD3-B200-896F420E5FAF}"/>
                </a:ext>
              </a:extLst>
            </p:cNvPr>
            <p:cNvSpPr/>
            <p:nvPr/>
          </p:nvSpPr>
          <p:spPr>
            <a:xfrm>
              <a:off x="780278" y="1564628"/>
              <a:ext cx="1328988" cy="12791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4931042-39C7-491B-B379-6EEDEA004F53}"/>
                </a:ext>
              </a:extLst>
            </p:cNvPr>
            <p:cNvSpPr txBox="1"/>
            <p:nvPr/>
          </p:nvSpPr>
          <p:spPr>
            <a:xfrm>
              <a:off x="841750" y="1930457"/>
              <a:ext cx="1328989" cy="547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落地版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DD2E26-E377-47FA-A310-A1C1813F95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2F7B8C5-07DB-484D-81E6-023BA21DE0C1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7" name="Google Shape;232;p37">
              <a:extLst>
                <a:ext uri="{FF2B5EF4-FFF2-40B4-BE49-F238E27FC236}">
                  <a16:creationId xmlns:a16="http://schemas.microsoft.com/office/drawing/2014/main" id="{B4C95440-AF06-41C1-8D0D-EBF2EBF51EB4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4CBFDBA7-65E0-410E-9220-62A06C8E851C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報告人：李姿慧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44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600;p58">
            <a:extLst>
              <a:ext uri="{FF2B5EF4-FFF2-40B4-BE49-F238E27FC236}">
                <a16:creationId xmlns:a16="http://schemas.microsoft.com/office/drawing/2014/main" id="{4D66CF19-64EE-48D2-9340-0CC038D29BCB}"/>
              </a:ext>
            </a:extLst>
          </p:cNvPr>
          <p:cNvSpPr/>
          <p:nvPr/>
        </p:nvSpPr>
        <p:spPr>
          <a:xfrm rot="5400000">
            <a:off x="304380" y="3914211"/>
            <a:ext cx="920420" cy="1529066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6"/>
          <p:cNvSpPr/>
          <p:nvPr/>
        </p:nvSpPr>
        <p:spPr>
          <a:xfrm>
            <a:off x="578900" y="1880673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578900" y="938481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1449640" y="1035351"/>
            <a:ext cx="1469433" cy="43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5"/>
          </p:nvPr>
        </p:nvSpPr>
        <p:spPr>
          <a:xfrm>
            <a:off x="616850" y="933231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 idx="6"/>
          </p:nvPr>
        </p:nvSpPr>
        <p:spPr>
          <a:xfrm>
            <a:off x="616850" y="1880823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" name="Google Shape;589;p58">
            <a:extLst>
              <a:ext uri="{FF2B5EF4-FFF2-40B4-BE49-F238E27FC236}">
                <a16:creationId xmlns:a16="http://schemas.microsoft.com/office/drawing/2014/main" id="{1446F956-BECB-4630-9290-ABF68B7FFFA0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229332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8" name="Google Shape;212;p36">
            <a:extLst>
              <a:ext uri="{FF2B5EF4-FFF2-40B4-BE49-F238E27FC236}">
                <a16:creationId xmlns:a16="http://schemas.microsoft.com/office/drawing/2014/main" id="{48ECF511-A908-4C47-A00B-4D8EEAF9671A}"/>
              </a:ext>
            </a:extLst>
          </p:cNvPr>
          <p:cNvSpPr txBox="1">
            <a:spLocks/>
          </p:cNvSpPr>
          <p:nvPr/>
        </p:nvSpPr>
        <p:spPr>
          <a:xfrm>
            <a:off x="1449639" y="1982793"/>
            <a:ext cx="14694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</a:t>
            </a:r>
            <a:r>
              <a:rPr lang="zh-TW" altLang="en-US" sz="2400" dirty="0">
                <a:solidFill>
                  <a:srgbClr val="B36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展示</a:t>
            </a:r>
          </a:p>
        </p:txBody>
      </p:sp>
      <p:sp>
        <p:nvSpPr>
          <p:cNvPr id="54" name="Google Shape;210;p36">
            <a:extLst>
              <a:ext uri="{FF2B5EF4-FFF2-40B4-BE49-F238E27FC236}">
                <a16:creationId xmlns:a16="http://schemas.microsoft.com/office/drawing/2014/main" id="{82013121-F971-468A-B186-E5E7189B125F}"/>
              </a:ext>
            </a:extLst>
          </p:cNvPr>
          <p:cNvSpPr/>
          <p:nvPr/>
        </p:nvSpPr>
        <p:spPr>
          <a:xfrm>
            <a:off x="581346" y="282967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12;p36">
            <a:extLst>
              <a:ext uri="{FF2B5EF4-FFF2-40B4-BE49-F238E27FC236}">
                <a16:creationId xmlns:a16="http://schemas.microsoft.com/office/drawing/2014/main" id="{A0476177-C670-4D2F-AAE6-67BBB0BAB287}"/>
              </a:ext>
            </a:extLst>
          </p:cNvPr>
          <p:cNvSpPr txBox="1">
            <a:spLocks/>
          </p:cNvSpPr>
          <p:nvPr/>
        </p:nvSpPr>
        <p:spPr>
          <a:xfrm>
            <a:off x="1452086" y="2926545"/>
            <a:ext cx="20518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lang="zh-TW" altLang="en-US" sz="24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Google Shape;216;p36">
            <a:extLst>
              <a:ext uri="{FF2B5EF4-FFF2-40B4-BE49-F238E27FC236}">
                <a16:creationId xmlns:a16="http://schemas.microsoft.com/office/drawing/2014/main" id="{1B1F1BF7-004B-43D1-BA23-D6F4A4AEBA1F}"/>
              </a:ext>
            </a:extLst>
          </p:cNvPr>
          <p:cNvSpPr txBox="1">
            <a:spLocks/>
          </p:cNvSpPr>
          <p:nvPr/>
        </p:nvSpPr>
        <p:spPr>
          <a:xfrm>
            <a:off x="619296" y="2824425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7" name="Google Shape;208;p36">
            <a:extLst>
              <a:ext uri="{FF2B5EF4-FFF2-40B4-BE49-F238E27FC236}">
                <a16:creationId xmlns:a16="http://schemas.microsoft.com/office/drawing/2014/main" id="{9EF75C91-5D7B-4C0D-8F63-EBA201148486}"/>
              </a:ext>
            </a:extLst>
          </p:cNvPr>
          <p:cNvSpPr/>
          <p:nvPr/>
        </p:nvSpPr>
        <p:spPr>
          <a:xfrm>
            <a:off x="581346" y="375933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7;p36">
            <a:extLst>
              <a:ext uri="{FF2B5EF4-FFF2-40B4-BE49-F238E27FC236}">
                <a16:creationId xmlns:a16="http://schemas.microsoft.com/office/drawing/2014/main" id="{84962DBD-901D-415C-BAC6-67EE3E330113}"/>
              </a:ext>
            </a:extLst>
          </p:cNvPr>
          <p:cNvSpPr txBox="1">
            <a:spLocks/>
          </p:cNvSpPr>
          <p:nvPr/>
        </p:nvSpPr>
        <p:spPr>
          <a:xfrm>
            <a:off x="619296" y="3759489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254DE973-2336-4A7C-A6B3-563D2A9A65BC}"/>
              </a:ext>
            </a:extLst>
          </p:cNvPr>
          <p:cNvSpPr txBox="1">
            <a:spLocks/>
          </p:cNvSpPr>
          <p:nvPr/>
        </p:nvSpPr>
        <p:spPr>
          <a:xfrm>
            <a:off x="1489456" y="3877831"/>
            <a:ext cx="299116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</a:t>
            </a: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50" name="Google Shape;210;p36">
            <a:extLst>
              <a:ext uri="{FF2B5EF4-FFF2-40B4-BE49-F238E27FC236}">
                <a16:creationId xmlns:a16="http://schemas.microsoft.com/office/drawing/2014/main" id="{A4C700E0-F7D2-4FA2-8201-EE572EF7214A}"/>
              </a:ext>
            </a:extLst>
          </p:cNvPr>
          <p:cNvSpPr/>
          <p:nvPr/>
        </p:nvSpPr>
        <p:spPr>
          <a:xfrm>
            <a:off x="4606160" y="1217226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12;p36">
            <a:extLst>
              <a:ext uri="{FF2B5EF4-FFF2-40B4-BE49-F238E27FC236}">
                <a16:creationId xmlns:a16="http://schemas.microsoft.com/office/drawing/2014/main" id="{387BAAC4-5912-4700-BABC-EA9B24224216}"/>
              </a:ext>
            </a:extLst>
          </p:cNvPr>
          <p:cNvSpPr txBox="1">
            <a:spLocks/>
          </p:cNvSpPr>
          <p:nvPr/>
        </p:nvSpPr>
        <p:spPr>
          <a:xfrm>
            <a:off x="5476900" y="1314096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</a:p>
        </p:txBody>
      </p:sp>
      <p:sp>
        <p:nvSpPr>
          <p:cNvPr id="61" name="Google Shape;216;p36">
            <a:extLst>
              <a:ext uri="{FF2B5EF4-FFF2-40B4-BE49-F238E27FC236}">
                <a16:creationId xmlns:a16="http://schemas.microsoft.com/office/drawing/2014/main" id="{F8C357A7-C862-40D6-B690-0EB06213BE67}"/>
              </a:ext>
            </a:extLst>
          </p:cNvPr>
          <p:cNvSpPr txBox="1">
            <a:spLocks/>
          </p:cNvSpPr>
          <p:nvPr/>
        </p:nvSpPr>
        <p:spPr>
          <a:xfrm>
            <a:off x="4644110" y="1211976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62" name="Google Shape;210;p36">
            <a:extLst>
              <a:ext uri="{FF2B5EF4-FFF2-40B4-BE49-F238E27FC236}">
                <a16:creationId xmlns:a16="http://schemas.microsoft.com/office/drawing/2014/main" id="{B759834D-35E1-4FFB-9B65-C20929B2DCC1}"/>
              </a:ext>
            </a:extLst>
          </p:cNvPr>
          <p:cNvSpPr/>
          <p:nvPr/>
        </p:nvSpPr>
        <p:spPr>
          <a:xfrm>
            <a:off x="4606160" y="2162547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2;p36">
            <a:extLst>
              <a:ext uri="{FF2B5EF4-FFF2-40B4-BE49-F238E27FC236}">
                <a16:creationId xmlns:a16="http://schemas.microsoft.com/office/drawing/2014/main" id="{3FAACD7D-0796-40F5-BF78-3C203428F1A0}"/>
              </a:ext>
            </a:extLst>
          </p:cNvPr>
          <p:cNvSpPr txBox="1">
            <a:spLocks/>
          </p:cNvSpPr>
          <p:nvPr/>
        </p:nvSpPr>
        <p:spPr>
          <a:xfrm>
            <a:off x="5476900" y="2259417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64" name="Google Shape;216;p36">
            <a:extLst>
              <a:ext uri="{FF2B5EF4-FFF2-40B4-BE49-F238E27FC236}">
                <a16:creationId xmlns:a16="http://schemas.microsoft.com/office/drawing/2014/main" id="{5A1D0EF4-57BE-4178-8293-1F1BE9A27C74}"/>
              </a:ext>
            </a:extLst>
          </p:cNvPr>
          <p:cNvSpPr txBox="1">
            <a:spLocks/>
          </p:cNvSpPr>
          <p:nvPr/>
        </p:nvSpPr>
        <p:spPr>
          <a:xfrm>
            <a:off x="4644110" y="2157297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65" name="Google Shape;210;p36">
            <a:extLst>
              <a:ext uri="{FF2B5EF4-FFF2-40B4-BE49-F238E27FC236}">
                <a16:creationId xmlns:a16="http://schemas.microsoft.com/office/drawing/2014/main" id="{0BF64188-19A9-4921-AE8D-F5D7004EF035}"/>
              </a:ext>
            </a:extLst>
          </p:cNvPr>
          <p:cNvSpPr/>
          <p:nvPr/>
        </p:nvSpPr>
        <p:spPr>
          <a:xfrm>
            <a:off x="4606160" y="3104580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2;p36">
            <a:extLst>
              <a:ext uri="{FF2B5EF4-FFF2-40B4-BE49-F238E27FC236}">
                <a16:creationId xmlns:a16="http://schemas.microsoft.com/office/drawing/2014/main" id="{7EA5D69C-714A-4DA3-B64D-81581BCD6597}"/>
              </a:ext>
            </a:extLst>
          </p:cNvPr>
          <p:cNvSpPr txBox="1">
            <a:spLocks/>
          </p:cNvSpPr>
          <p:nvPr/>
        </p:nvSpPr>
        <p:spPr>
          <a:xfrm>
            <a:off x="5476900" y="3201450"/>
            <a:ext cx="1561675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雲端部署</a:t>
            </a:r>
          </a:p>
        </p:txBody>
      </p:sp>
      <p:sp>
        <p:nvSpPr>
          <p:cNvPr id="67" name="Google Shape;216;p36">
            <a:extLst>
              <a:ext uri="{FF2B5EF4-FFF2-40B4-BE49-F238E27FC236}">
                <a16:creationId xmlns:a16="http://schemas.microsoft.com/office/drawing/2014/main" id="{A6FF9105-FB9C-4065-ACF5-310662B38656}"/>
              </a:ext>
            </a:extLst>
          </p:cNvPr>
          <p:cNvSpPr txBox="1">
            <a:spLocks/>
          </p:cNvSpPr>
          <p:nvPr/>
        </p:nvSpPr>
        <p:spPr>
          <a:xfrm>
            <a:off x="4644110" y="3099330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3" name="Google Shape;210;p36">
            <a:extLst>
              <a:ext uri="{FF2B5EF4-FFF2-40B4-BE49-F238E27FC236}">
                <a16:creationId xmlns:a16="http://schemas.microsoft.com/office/drawing/2014/main" id="{43FB99E7-0374-4B88-8BC5-F690C31A05C6}"/>
              </a:ext>
            </a:extLst>
          </p:cNvPr>
          <p:cNvSpPr/>
          <p:nvPr/>
        </p:nvSpPr>
        <p:spPr>
          <a:xfrm>
            <a:off x="4606160" y="4049901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212;p36">
            <a:extLst>
              <a:ext uri="{FF2B5EF4-FFF2-40B4-BE49-F238E27FC236}">
                <a16:creationId xmlns:a16="http://schemas.microsoft.com/office/drawing/2014/main" id="{849EE946-3C13-4A5D-9A91-08DD3476B51F}"/>
              </a:ext>
            </a:extLst>
          </p:cNvPr>
          <p:cNvSpPr txBox="1">
            <a:spLocks/>
          </p:cNvSpPr>
          <p:nvPr/>
        </p:nvSpPr>
        <p:spPr>
          <a:xfrm>
            <a:off x="5476900" y="4123719"/>
            <a:ext cx="103147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76" name="Google Shape;216;p36">
            <a:extLst>
              <a:ext uri="{FF2B5EF4-FFF2-40B4-BE49-F238E27FC236}">
                <a16:creationId xmlns:a16="http://schemas.microsoft.com/office/drawing/2014/main" id="{3B4EA900-8697-473C-87B8-12FA86C0BE49}"/>
              </a:ext>
            </a:extLst>
          </p:cNvPr>
          <p:cNvSpPr txBox="1">
            <a:spLocks/>
          </p:cNvSpPr>
          <p:nvPr/>
        </p:nvSpPr>
        <p:spPr>
          <a:xfrm>
            <a:off x="4590975" y="4036113"/>
            <a:ext cx="775569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08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E1EA584-115F-4D62-97AE-FC61A623C9F5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35" name="Google Shape;232;p37">
              <a:extLst>
                <a:ext uri="{FF2B5EF4-FFF2-40B4-BE49-F238E27FC236}">
                  <a16:creationId xmlns:a16="http://schemas.microsoft.com/office/drawing/2014/main" id="{D9FD2BDC-ECEE-4202-8BFB-5864666767DB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18B94DB0-1B18-48FA-ABC5-A88E12A8BE65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報告人：郭奕璋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803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/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571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260946" y="1432280"/>
            <a:ext cx="2075488" cy="1393900"/>
            <a:chOff x="429083" y="1364391"/>
            <a:chExt cx="2767318" cy="1858532"/>
          </a:xfrm>
        </p:grpSpPr>
        <p:sp>
          <p:nvSpPr>
            <p:cNvPr id="51" name="矩形: 圓角 50"/>
            <p:cNvSpPr/>
            <p:nvPr/>
          </p:nvSpPr>
          <p:spPr>
            <a:xfrm>
              <a:off x="429083" y="1364391"/>
              <a:ext cx="2767318" cy="1858532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lang="zh-TW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 panose="020B0604020202020204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609668" y="1530105"/>
              <a:ext cx="2400658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zh-TW" altLang="en-US" sz="1800" b="1" i="0" u="sng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/>
                  <a:sym typeface="Arial" panose="020B0604020202020204"/>
                </a:rPr>
                <a:t>空氣品質偵測器</a:t>
              </a:r>
            </a:p>
          </p:txBody>
        </p:sp>
      </p:grpSp>
      <p:sp>
        <p:nvSpPr>
          <p:cNvPr id="76" name="箭號: 上-下雙向 75"/>
          <p:cNvSpPr/>
          <p:nvPr/>
        </p:nvSpPr>
        <p:spPr>
          <a:xfrm rot="5400000">
            <a:off x="2857282" y="1826635"/>
            <a:ext cx="390746" cy="946658"/>
          </a:xfrm>
          <a:prstGeom prst="up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lang="zh-TW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 panose="020B0604020202020204"/>
            </a:endParaRPr>
          </a:p>
        </p:txBody>
      </p:sp>
      <p:pic>
        <p:nvPicPr>
          <p:cNvPr id="77" name="圖片 7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0319656">
            <a:off x="418632" y="1964400"/>
            <a:ext cx="746016" cy="751501"/>
          </a:xfrm>
          <a:prstGeom prst="rect">
            <a:avLst/>
          </a:prstGeom>
        </p:spPr>
      </p:pic>
      <p:pic>
        <p:nvPicPr>
          <p:cNvPr id="85" name="圖片 84" descr="一張含有 文字, 電子用品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03730">
            <a:off x="1427172" y="1961059"/>
            <a:ext cx="757411" cy="757411"/>
          </a:xfrm>
          <a:prstGeom prst="rect">
            <a:avLst/>
          </a:prstGeom>
        </p:spPr>
      </p:pic>
      <p:pic>
        <p:nvPicPr>
          <p:cNvPr id="6" name="圖片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07227" y="1380046"/>
            <a:ext cx="1536159" cy="1536159"/>
          </a:xfrm>
          <a:prstGeom prst="rect">
            <a:avLst/>
          </a:prstGeom>
        </p:spPr>
      </p:pic>
      <p:sp>
        <p:nvSpPr>
          <p:cNvPr id="8" name="箭號: 上-下雙向 75"/>
          <p:cNvSpPr/>
          <p:nvPr/>
        </p:nvSpPr>
        <p:spPr>
          <a:xfrm rot="5400000">
            <a:off x="6470566" y="1826635"/>
            <a:ext cx="390746" cy="946658"/>
          </a:xfrm>
          <a:prstGeom prst="up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lang="zh-TW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 panose="020B0604020202020204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AC9A921-982B-4E37-8CC5-36413F0C25F0}"/>
              </a:ext>
            </a:extLst>
          </p:cNvPr>
          <p:cNvGrpSpPr/>
          <p:nvPr/>
        </p:nvGrpSpPr>
        <p:grpSpPr>
          <a:xfrm>
            <a:off x="3703001" y="993487"/>
            <a:ext cx="2381840" cy="2381838"/>
            <a:chOff x="3658820" y="1287192"/>
            <a:chExt cx="2381840" cy="238183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CD8E11E-8153-4BA3-89B1-6FB0F4D1C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8820" y="1287192"/>
              <a:ext cx="2381840" cy="2381838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/>
          </p:nvSpPr>
          <p:spPr>
            <a:xfrm>
              <a:off x="4162987" y="2131060"/>
              <a:ext cx="13735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Darker Grotesque" panose="02020500000000000000" charset="-120"/>
                  <a:sym typeface="Arial" panose="020B0604020202020204"/>
                </a:rPr>
                <a:t>MQTT Broker</a:t>
              </a:r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2180528" y="1643109"/>
            <a:ext cx="1730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rPr>
              <a:t>Publisher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807782" y="1643109"/>
            <a:ext cx="1730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rPr>
              <a:t>Subscriber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7564244" y="2877129"/>
            <a:ext cx="1178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/>
              </a:rPr>
              <a:t>MySQL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/>
            </a:endParaRPr>
          </a:p>
        </p:txBody>
      </p:sp>
      <p:graphicFrame>
        <p:nvGraphicFramePr>
          <p:cNvPr id="29" name="資料庫圖表 28">
            <a:extLst>
              <a:ext uri="{FF2B5EF4-FFF2-40B4-BE49-F238E27FC236}">
                <a16:creationId xmlns:a16="http://schemas.microsoft.com/office/drawing/2014/main" id="{4D6B230C-F854-4C54-B6D2-FA4F108A5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396368"/>
              </p:ext>
            </p:extLst>
          </p:nvPr>
        </p:nvGraphicFramePr>
        <p:xfrm>
          <a:off x="0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B00F60EB-5635-422A-9FFE-DB135339988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2533" r="2684" b="40891"/>
          <a:stretch/>
        </p:blipFill>
        <p:spPr>
          <a:xfrm>
            <a:off x="1296631" y="3362535"/>
            <a:ext cx="7013968" cy="95121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20ADF96-4D07-40BF-8E48-E9F50A9E72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385" y="3379971"/>
            <a:ext cx="948920" cy="948918"/>
          </a:xfrm>
          <a:prstGeom prst="flowChartConnector">
            <a:avLst/>
          </a:prstGeom>
          <a:ln>
            <a:solidFill>
              <a:schemeClr val="tx1"/>
            </a:solidFill>
          </a:ln>
        </p:spPr>
      </p:pic>
      <p:sp>
        <p:nvSpPr>
          <p:cNvPr id="26" name="投影片編號版面配置區 4">
            <a:extLst>
              <a:ext uri="{FF2B5EF4-FFF2-40B4-BE49-F238E27FC236}">
                <a16:creationId xmlns:a16="http://schemas.microsoft.com/office/drawing/2014/main" id="{1ABCFC39-A339-41F1-B992-C94DA7CBAFD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208" y="4135550"/>
            <a:ext cx="548700" cy="393600"/>
          </a:xfrm>
        </p:spPr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fld>
            <a:endParaRPr lang="en" sz="1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0CCDAAF3-C373-42F6-A504-B970D9190B7E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31" name="Google Shape;232;p37">
              <a:extLst>
                <a:ext uri="{FF2B5EF4-FFF2-40B4-BE49-F238E27FC236}">
                  <a16:creationId xmlns:a16="http://schemas.microsoft.com/office/drawing/2014/main" id="{0AC54FD1-D3CC-4477-BEF8-6A83BCC381D7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31E227CB-84A7-4800-BAAD-EA8C52304851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報告人：李姿慧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solidFill>
                  <a:srgbClr val="B36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  <a:endParaRPr dirty="0">
              <a:solidFill>
                <a:srgbClr val="B36A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4AED01-C222-4F2D-8601-B8809B2DE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54" y="1829387"/>
            <a:ext cx="1085732" cy="1085730"/>
          </a:xfrm>
          <a:prstGeom prst="rect">
            <a:avLst/>
          </a:prstGeom>
        </p:spPr>
      </p:pic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1CB1DBB9-1188-4A22-BDC0-9CF8CB8F7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2067623"/>
              </p:ext>
            </p:extLst>
          </p:nvPr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群組 11">
            <a:extLst>
              <a:ext uri="{FF2B5EF4-FFF2-40B4-BE49-F238E27FC236}">
                <a16:creationId xmlns:a16="http://schemas.microsoft.com/office/drawing/2014/main" id="{70F5A4AE-3CFC-4575-AA73-245EDC6D2E0A}"/>
              </a:ext>
            </a:extLst>
          </p:cNvPr>
          <p:cNvGrpSpPr/>
          <p:nvPr/>
        </p:nvGrpSpPr>
        <p:grpSpPr>
          <a:xfrm>
            <a:off x="6742182" y="1"/>
            <a:ext cx="2401777" cy="1456822"/>
            <a:chOff x="6742182" y="1"/>
            <a:chExt cx="2401777" cy="1456822"/>
          </a:xfrm>
        </p:grpSpPr>
        <p:sp>
          <p:nvSpPr>
            <p:cNvPr id="13" name="Google Shape;224;p36">
              <a:extLst>
                <a:ext uri="{FF2B5EF4-FFF2-40B4-BE49-F238E27FC236}">
                  <a16:creationId xmlns:a16="http://schemas.microsoft.com/office/drawing/2014/main" id="{06F054C9-3657-402E-BA9C-6D54A10BECB3}"/>
                </a:ext>
              </a:extLst>
            </p:cNvPr>
            <p:cNvSpPr/>
            <p:nvPr/>
          </p:nvSpPr>
          <p:spPr>
            <a:xfrm>
              <a:off x="6742182" y="1"/>
              <a:ext cx="2401777" cy="1456822"/>
            </a:xfrm>
            <a:custGeom>
              <a:avLst/>
              <a:gdLst/>
              <a:ahLst/>
              <a:cxnLst/>
              <a:rect l="l" t="t" r="r" b="b"/>
              <a:pathLst>
                <a:path w="56163" h="49455" extrusionOk="0">
                  <a:moveTo>
                    <a:pt x="1303" y="0"/>
                  </a:moveTo>
                  <a:cubicBezTo>
                    <a:pt x="0" y="6192"/>
                    <a:pt x="1502" y="12968"/>
                    <a:pt x="6776" y="18311"/>
                  </a:cubicBezTo>
                  <a:cubicBezTo>
                    <a:pt x="8147" y="19744"/>
                    <a:pt x="9711" y="20917"/>
                    <a:pt x="11467" y="21761"/>
                  </a:cubicBezTo>
                  <a:cubicBezTo>
                    <a:pt x="16082" y="24014"/>
                    <a:pt x="20228" y="24452"/>
                    <a:pt x="23983" y="24452"/>
                  </a:cubicBezTo>
                  <a:cubicBezTo>
                    <a:pt x="26372" y="24452"/>
                    <a:pt x="28602" y="24275"/>
                    <a:pt x="30694" y="24275"/>
                  </a:cubicBezTo>
                  <a:cubicBezTo>
                    <a:pt x="35202" y="24275"/>
                    <a:pt x="39065" y="25099"/>
                    <a:pt x="42481" y="30299"/>
                  </a:cubicBezTo>
                  <a:cubicBezTo>
                    <a:pt x="49387" y="40854"/>
                    <a:pt x="49908" y="48021"/>
                    <a:pt x="56163" y="49454"/>
                  </a:cubicBezTo>
                  <a:lnTo>
                    <a:pt x="56163" y="589"/>
                  </a:lnTo>
                  <a:cubicBezTo>
                    <a:pt x="56033" y="391"/>
                    <a:pt x="55902" y="198"/>
                    <a:pt x="55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EC8C6C2-19D5-410A-A50D-48339ECCC6AF}"/>
                </a:ext>
              </a:extLst>
            </p:cNvPr>
            <p:cNvSpPr txBox="1"/>
            <p:nvPr/>
          </p:nvSpPr>
          <p:spPr>
            <a:xfrm>
              <a:off x="7357827" y="134489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  <p:sp>
        <p:nvSpPr>
          <p:cNvPr id="16" name="投影片編號版面配置區 2">
            <a:extLst>
              <a:ext uri="{FF2B5EF4-FFF2-40B4-BE49-F238E27FC236}">
                <a16:creationId xmlns:a16="http://schemas.microsoft.com/office/drawing/2014/main" id="{BDFBFAD1-C5CE-4C70-A30C-0F307B44FD2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208" y="413555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43067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3314085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E1A44ED-C5D3-4C65-87F3-C184CB4872A5}"/>
              </a:ext>
            </a:extLst>
          </p:cNvPr>
          <p:cNvGrpSpPr/>
          <p:nvPr/>
        </p:nvGrpSpPr>
        <p:grpSpPr>
          <a:xfrm>
            <a:off x="911691" y="837656"/>
            <a:ext cx="7142212" cy="3468188"/>
            <a:chOff x="1256550" y="1374475"/>
            <a:chExt cx="6630900" cy="3219900"/>
          </a:xfrm>
        </p:grpSpPr>
        <p:cxnSp>
          <p:nvCxnSpPr>
            <p:cNvPr id="25" name="Google Shape;430;p50">
              <a:extLst>
                <a:ext uri="{FF2B5EF4-FFF2-40B4-BE49-F238E27FC236}">
                  <a16:creationId xmlns:a16="http://schemas.microsoft.com/office/drawing/2014/main" id="{BA4BB05B-01D1-4189-B142-85692516437B}"/>
                </a:ext>
              </a:extLst>
            </p:cNvPr>
            <p:cNvCxnSpPr/>
            <p:nvPr/>
          </p:nvCxnSpPr>
          <p:spPr>
            <a:xfrm>
              <a:off x="1256550" y="2984425"/>
              <a:ext cx="663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31;p50">
              <a:extLst>
                <a:ext uri="{FF2B5EF4-FFF2-40B4-BE49-F238E27FC236}">
                  <a16:creationId xmlns:a16="http://schemas.microsoft.com/office/drawing/2014/main" id="{79C30C43-E842-4061-BCA2-CB96A56CDFE0}"/>
                </a:ext>
              </a:extLst>
            </p:cNvPr>
            <p:cNvCxnSpPr/>
            <p:nvPr/>
          </p:nvCxnSpPr>
          <p:spPr>
            <a:xfrm>
              <a:off x="4569650" y="1374475"/>
              <a:ext cx="0" cy="321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" name="圖形 41">
              <a:extLst>
                <a:ext uri="{FF2B5EF4-FFF2-40B4-BE49-F238E27FC236}">
                  <a16:creationId xmlns:a16="http://schemas.microsoft.com/office/drawing/2014/main" id="{98E493CC-7E4D-4E75-9788-8ECF7F11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0261" y="2139244"/>
              <a:ext cx="2577138" cy="657434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503802C-7F78-4AF5-8C68-C4922F526978}"/>
                </a:ext>
              </a:extLst>
            </p:cNvPr>
            <p:cNvSpPr txBox="1"/>
            <p:nvPr/>
          </p:nvSpPr>
          <p:spPr>
            <a:xfrm>
              <a:off x="1737336" y="154548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空氣品質指標</a:t>
              </a:r>
              <a:endParaRPr kumimoji="0" lang="en-US" altLang="zh-TW" sz="18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EA576B0-BE86-4AF8-9B5D-57B3ACE58E9A}"/>
                </a:ext>
              </a:extLst>
            </p:cNvPr>
            <p:cNvSpPr txBox="1"/>
            <p:nvPr/>
          </p:nvSpPr>
          <p:spPr>
            <a:xfrm>
              <a:off x="5169412" y="154305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氣象相關資料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9B89E72-C14F-4F3A-92E6-23471DFCE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1645374" y="4046628"/>
              <a:ext cx="2486910" cy="360000"/>
            </a:xfrm>
            <a:prstGeom prst="rect">
              <a:avLst/>
            </a:prstGeom>
          </p:spPr>
        </p:pic>
        <p:pic>
          <p:nvPicPr>
            <p:cNvPr id="48" name="圖片 47" descr="一張含有 文字 的圖片&#10;&#10;自動產生的描述">
              <a:extLst>
                <a:ext uri="{FF2B5EF4-FFF2-40B4-BE49-F238E27FC236}">
                  <a16:creationId xmlns:a16="http://schemas.microsoft.com/office/drawing/2014/main" id="{AB95D780-0BEB-4B8D-970C-206F4D5CA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5336969" y="3681651"/>
              <a:ext cx="2022547" cy="648000"/>
            </a:xfrm>
            <a:prstGeom prst="rect">
              <a:avLst/>
            </a:prstGeom>
          </p:spPr>
        </p:pic>
        <p:pic>
          <p:nvPicPr>
            <p:cNvPr id="49" name="圖片 48" descr="一張含有 文字 的圖片&#10;&#10;自動產生的描述">
              <a:extLst>
                <a:ext uri="{FF2B5EF4-FFF2-40B4-BE49-F238E27FC236}">
                  <a16:creationId xmlns:a16="http://schemas.microsoft.com/office/drawing/2014/main" id="{CD178A5D-3CC5-48F9-9C65-021741446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4886586" y="2063483"/>
              <a:ext cx="2662177" cy="648000"/>
            </a:xfrm>
            <a:prstGeom prst="rect">
              <a:avLst/>
            </a:prstGeom>
          </p:spPr>
        </p:pic>
        <p:pic>
          <p:nvPicPr>
            <p:cNvPr id="52" name="圖片 51" descr="一張含有 文字 的圖片&#10;&#10;自動產生的描述">
              <a:extLst>
                <a:ext uri="{FF2B5EF4-FFF2-40B4-BE49-F238E27FC236}">
                  <a16:creationId xmlns:a16="http://schemas.microsoft.com/office/drawing/2014/main" id="{2426AC6A-7AF6-4ADE-80FA-B969B33B4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1868259" y="3600770"/>
              <a:ext cx="2041141" cy="360000"/>
            </a:xfrm>
            <a:prstGeom prst="rect">
              <a:avLst/>
            </a:prstGeom>
          </p:spPr>
        </p:pic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A150E0F8-413B-4E57-BDF9-755F868C2C31}"/>
                </a:ext>
              </a:extLst>
            </p:cNvPr>
            <p:cNvSpPr txBox="1"/>
            <p:nvPr/>
          </p:nvSpPr>
          <p:spPr>
            <a:xfrm>
              <a:off x="1737336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流行疾病資料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0D192A8-C88A-4710-A6FD-5744E638F3EE}"/>
                </a:ext>
              </a:extLst>
            </p:cNvPr>
            <p:cNvSpPr txBox="1"/>
            <p:nvPr/>
          </p:nvSpPr>
          <p:spPr>
            <a:xfrm>
              <a:off x="5169412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zh-TW" altLang="en-US" sz="2000" b="1" u="sng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好物推薦</a:t>
              </a: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0C0724DB-D8F4-4C58-B10B-3BB7EF01A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434547"/>
              </p:ext>
            </p:extLst>
          </p:nvPr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4DC4310-46C4-4479-9717-750555B058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B28DA210-98DD-436B-82F7-5BA9636BE878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2" name="Google Shape;232;p37">
              <a:extLst>
                <a:ext uri="{FF2B5EF4-FFF2-40B4-BE49-F238E27FC236}">
                  <a16:creationId xmlns:a16="http://schemas.microsoft.com/office/drawing/2014/main" id="{CD46325B-0C7E-4FE9-AD41-40CE6FC6C92A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7164CC7-B0F9-48BF-878F-DD2B9E3D9490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318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2"/>
          <p:cNvSpPr/>
          <p:nvPr/>
        </p:nvSpPr>
        <p:spPr>
          <a:xfrm>
            <a:off x="5529397" y="380106"/>
            <a:ext cx="1742960" cy="39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zh-TW" altLang="en-US" sz="2000" b="1" i="0" u="sng" strike="noStrike" kern="1200" cap="none" spc="-1" normalizeH="0" baseline="0" noProof="0" dirty="0">
                <a:ln>
                  <a:noFill/>
                </a:ln>
                <a:solidFill>
                  <a:srgbClr val="B36900"/>
                </a:solidFill>
                <a:effectLst/>
                <a:uLnTx/>
                <a:uFillTx/>
                <a:latin typeface="Microsoft JhengHei"/>
                <a:ea typeface="Microsoft JhengHei"/>
              </a:rPr>
              <a:t>氣象相關資料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19" name="Google Shape;410;g109e318c25d_0_0" descr="一張含有 文字 的圖片&#10;&#10;自動產生的描述"/>
          <p:cNvPicPr/>
          <p:nvPr/>
        </p:nvPicPr>
        <p:blipFill rotWithShape="1">
          <a:blip r:embed="rId3"/>
          <a:srcRect l="2395" t="-6911" r="66322"/>
          <a:stretch/>
        </p:blipFill>
        <p:spPr>
          <a:xfrm>
            <a:off x="4560333" y="235847"/>
            <a:ext cx="951666" cy="697680"/>
          </a:xfrm>
          <a:prstGeom prst="rect">
            <a:avLst/>
          </a:prstGeom>
          <a:ln w="0">
            <a:noFill/>
          </a:ln>
        </p:spPr>
      </p:pic>
      <p:sp>
        <p:nvSpPr>
          <p:cNvPr id="420" name="CustomShape 3"/>
          <p:cNvSpPr/>
          <p:nvPr/>
        </p:nvSpPr>
        <p:spPr>
          <a:xfrm rot="18178615">
            <a:off x="5834668" y="1929354"/>
            <a:ext cx="520200" cy="7992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sp>
      <p:sp>
        <p:nvSpPr>
          <p:cNvPr id="421" name="CustomShape 4"/>
          <p:cNvSpPr/>
          <p:nvPr/>
        </p:nvSpPr>
        <p:spPr>
          <a:xfrm>
            <a:off x="2591897" y="1589245"/>
            <a:ext cx="2911680" cy="6152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</a:gradFill>
          <a:ln w="9525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zh-TW" altLang="en-US" sz="19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</a:rPr>
              <a:t>桃園區、大園區、觀音區</a:t>
            </a:r>
            <a:endParaRPr kumimoji="0" lang="en-US" sz="1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zh-TW" altLang="en-US" sz="19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</a:rPr>
              <a:t>龍潭區、中壢區、平鎮區</a:t>
            </a:r>
            <a:endParaRPr kumimoji="0" lang="en-US" sz="1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2688142" y="2168114"/>
            <a:ext cx="2719189" cy="692089"/>
          </a:xfrm>
          <a:prstGeom prst="flowChartTerminator">
            <a:avLst/>
          </a:prstGeom>
          <a:solidFill>
            <a:srgbClr val="A4C2F4"/>
          </a:solidFill>
          <a:ln w="9525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lvl="0" algn="ctr">
              <a:buClrTx/>
              <a:tabLst>
                <a:tab pos="0" algn="l"/>
              </a:tabLst>
              <a:defRPr/>
            </a:pPr>
            <a:r>
              <a:rPr lang="zh-TW" altLang="en-US" sz="1800" b="1" kern="1200" spc="-1" dirty="0">
                <a:latin typeface="Microsoft JhengHei"/>
                <a:ea typeface="Microsoft JhengHei"/>
              </a:rPr>
              <a:t>資料日期：</a:t>
            </a:r>
            <a:r>
              <a:rPr lang="en-US" altLang="zh-TW" sz="1800" b="1" kern="1200" spc="-1" dirty="0">
                <a:latin typeface="Microsoft JhengHei"/>
                <a:ea typeface="Microsoft JhengHei"/>
              </a:rPr>
              <a:t>2019 ~ </a:t>
            </a:r>
            <a:r>
              <a:rPr lang="zh-TW" altLang="en-US" sz="1800" b="1" kern="1200" spc="-1" dirty="0">
                <a:latin typeface="Microsoft JhengHei"/>
                <a:ea typeface="Microsoft JhengHei"/>
              </a:rPr>
              <a:t>今</a:t>
            </a:r>
            <a:br>
              <a:rPr lang="en-US" altLang="zh-TW" sz="1800" b="1" kern="1200" spc="-1" dirty="0">
                <a:latin typeface="Microsoft JhengHei"/>
                <a:ea typeface="Microsoft JhengHei"/>
              </a:rPr>
            </a:br>
            <a:r>
              <a:rPr lang="zh-TW" altLang="en-US" sz="1800" b="1" kern="1200" spc="-1" dirty="0">
                <a:latin typeface="Microsoft JhengHei"/>
                <a:ea typeface="Microsoft JhengHei"/>
              </a:rPr>
              <a:t> </a:t>
            </a:r>
            <a:r>
              <a:rPr lang="en-US" altLang="zh-TW" sz="1800" b="1" kern="1200" spc="-1" dirty="0">
                <a:latin typeface="Microsoft JhengHei"/>
                <a:ea typeface="Microsoft JhengHei"/>
              </a:rPr>
              <a:t>(</a:t>
            </a:r>
            <a:r>
              <a:rPr lang="zh-TW" altLang="en-US" sz="1800" b="1" kern="1200" spc="-1" dirty="0">
                <a:latin typeface="Microsoft JhengHei"/>
                <a:ea typeface="Microsoft JhengHei"/>
              </a:rPr>
              <a:t>約 </a:t>
            </a:r>
            <a:r>
              <a:rPr lang="en-US" altLang="zh-TW" sz="1800" b="1" kern="1200" spc="-1" dirty="0">
                <a:latin typeface="Microsoft JhengHei"/>
                <a:ea typeface="Microsoft JhengHei"/>
              </a:rPr>
              <a:t>16 </a:t>
            </a:r>
            <a:r>
              <a:rPr lang="zh-TW" altLang="en-US" sz="1800" b="1" kern="1200" spc="-1" dirty="0">
                <a:latin typeface="Microsoft JhengHei"/>
                <a:ea typeface="Microsoft JhengHei"/>
              </a:rPr>
              <a:t>萬筆資料</a:t>
            </a:r>
            <a:r>
              <a:rPr lang="en-US" altLang="zh-TW" sz="1800" b="1" kern="1200" spc="-1" dirty="0">
                <a:latin typeface="Microsoft JhengHei"/>
                <a:ea typeface="Microsoft JhengHei"/>
              </a:rPr>
              <a:t>)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23" name="Google Shape;414;g109e318c25d_0_0"/>
          <p:cNvPicPr/>
          <p:nvPr/>
        </p:nvPicPr>
        <p:blipFill>
          <a:blip r:embed="rId4"/>
          <a:stretch/>
        </p:blipFill>
        <p:spPr>
          <a:xfrm>
            <a:off x="5846879" y="2824271"/>
            <a:ext cx="900000" cy="864000"/>
          </a:xfrm>
          <a:prstGeom prst="rect">
            <a:avLst/>
          </a:prstGeom>
          <a:ln w="0">
            <a:noFill/>
          </a:ln>
        </p:spPr>
      </p:pic>
      <p:pic>
        <p:nvPicPr>
          <p:cNvPr id="424" name="Google Shape;415;g109e318c25d_0_0"/>
          <p:cNvPicPr/>
          <p:nvPr/>
        </p:nvPicPr>
        <p:blipFill>
          <a:blip r:embed="rId5"/>
          <a:stretch/>
        </p:blipFill>
        <p:spPr>
          <a:xfrm>
            <a:off x="6863505" y="2824271"/>
            <a:ext cx="982800" cy="864000"/>
          </a:xfrm>
          <a:prstGeom prst="rect">
            <a:avLst/>
          </a:prstGeom>
          <a:ln w="0">
            <a:noFill/>
          </a:ln>
        </p:spPr>
      </p:pic>
      <p:sp>
        <p:nvSpPr>
          <p:cNvPr id="425" name="CustomShape 6"/>
          <p:cNvSpPr/>
          <p:nvPr/>
        </p:nvSpPr>
        <p:spPr>
          <a:xfrm rot="18480851">
            <a:off x="1794422" y="793845"/>
            <a:ext cx="520200" cy="7992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sp>
      <p:sp>
        <p:nvSpPr>
          <p:cNvPr id="426" name="CustomShape 7"/>
          <p:cNvSpPr/>
          <p:nvPr/>
        </p:nvSpPr>
        <p:spPr>
          <a:xfrm rot="3278400">
            <a:off x="1736457" y="1947676"/>
            <a:ext cx="520200" cy="7992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sp>
      <p:sp>
        <p:nvSpPr>
          <p:cNvPr id="428" name="CustomShape 8"/>
          <p:cNvSpPr/>
          <p:nvPr/>
        </p:nvSpPr>
        <p:spPr>
          <a:xfrm rot="3205054">
            <a:off x="5777303" y="779626"/>
            <a:ext cx="520200" cy="79182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zh-TW" altLang="en-US" dirty="0"/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E01EF540-11B6-416F-A4A9-C7F60B537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664062"/>
              </p:ext>
            </p:extLst>
          </p:nvPr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17" name="群組 16">
            <a:extLst>
              <a:ext uri="{FF2B5EF4-FFF2-40B4-BE49-F238E27FC236}">
                <a16:creationId xmlns:a16="http://schemas.microsoft.com/office/drawing/2014/main" id="{F51606CA-3F29-4776-A9B5-19E105898D65}"/>
              </a:ext>
            </a:extLst>
          </p:cNvPr>
          <p:cNvGrpSpPr/>
          <p:nvPr/>
        </p:nvGrpSpPr>
        <p:grpSpPr>
          <a:xfrm>
            <a:off x="558465" y="173803"/>
            <a:ext cx="2696552" cy="805935"/>
            <a:chOff x="381461" y="1802610"/>
            <a:chExt cx="2696552" cy="805935"/>
          </a:xfrm>
        </p:grpSpPr>
        <p:pic>
          <p:nvPicPr>
            <p:cNvPr id="18" name="圖形 17">
              <a:extLst>
                <a:ext uri="{FF2B5EF4-FFF2-40B4-BE49-F238E27FC236}">
                  <a16:creationId xmlns:a16="http://schemas.microsoft.com/office/drawing/2014/main" id="{433336EB-6CD7-40C7-A5AC-130D1391D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r="72725"/>
            <a:stretch/>
          </p:blipFill>
          <p:spPr>
            <a:xfrm>
              <a:off x="381461" y="1802610"/>
              <a:ext cx="861693" cy="805935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23A3579-2EC2-4A8E-BB11-F37BAC69D37C}"/>
                </a:ext>
              </a:extLst>
            </p:cNvPr>
            <p:cNvSpPr txBox="1"/>
            <p:nvPr/>
          </p:nvSpPr>
          <p:spPr>
            <a:xfrm>
              <a:off x="1243154" y="2005523"/>
              <a:ext cx="18348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空氣品質指標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0FC9A92B-EBB7-4B5B-932D-294F2EF323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575" y="2760841"/>
            <a:ext cx="1146359" cy="1122309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AD81843E-D58C-4C46-B79F-EB62DE430A6A}"/>
              </a:ext>
            </a:extLst>
          </p:cNvPr>
          <p:cNvGrpSpPr/>
          <p:nvPr/>
        </p:nvGrpSpPr>
        <p:grpSpPr>
          <a:xfrm>
            <a:off x="0" y="3862433"/>
            <a:ext cx="3339486" cy="400110"/>
            <a:chOff x="448423" y="3979591"/>
            <a:chExt cx="3925582" cy="400110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2EE6D2F-B359-44DB-9B6D-4E7FD624F0AE}"/>
                </a:ext>
              </a:extLst>
            </p:cNvPr>
            <p:cNvSpPr txBox="1"/>
            <p:nvPr/>
          </p:nvSpPr>
          <p:spPr>
            <a:xfrm>
              <a:off x="448423" y="3979591"/>
              <a:ext cx="3925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2000" b="1" i="0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PM2.5, CO</a:t>
              </a:r>
              <a:r>
                <a:rPr lang="en-US" altLang="zh-TW" sz="2000" b="1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</a:t>
              </a:r>
              <a:r>
                <a:rPr lang="zh-TW" altLang="en-US" sz="2000" b="1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kumimoji="0" lang="en-US" altLang="zh-TW" sz="2000" b="1" i="0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O</a:t>
              </a:r>
              <a:r>
                <a:rPr kumimoji="0" lang="en-US" altLang="zh-TW" sz="2000" b="1" i="0" strike="noStrike" kern="0" cap="none" spc="0" normalizeH="0" baseline="-2500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3</a:t>
              </a:r>
              <a:r>
                <a:rPr lang="zh-TW" altLang="en-US" sz="2000" b="1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000" b="1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</a:t>
              </a:r>
              <a:r>
                <a:rPr kumimoji="0" lang="en-US" altLang="zh-TW" sz="2000" b="1" i="0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SO</a:t>
              </a:r>
              <a:r>
                <a:rPr kumimoji="0" lang="en-US" altLang="zh-TW" sz="2000" b="1" i="0" strike="noStrike" kern="0" cap="none" spc="0" normalizeH="0" baseline="-2500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2</a:t>
              </a:r>
              <a:r>
                <a:rPr kumimoji="0" lang="zh-TW" altLang="en-US" sz="2000" b="1" i="0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 </a:t>
              </a:r>
              <a:r>
                <a:rPr kumimoji="0" lang="en-US" altLang="zh-TW" sz="2000" b="1" i="0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, NO</a:t>
              </a:r>
              <a:r>
                <a:rPr kumimoji="0" lang="en-US" altLang="zh-TW" sz="2000" b="1" i="0" strike="noStrike" kern="0" cap="none" spc="0" normalizeH="0" baseline="-2500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2</a:t>
              </a:r>
              <a:endParaRPr kumimoji="0" lang="en-US" altLang="zh-TW" sz="2000" b="1" i="0" strike="noStrike" kern="0" cap="none" spc="0" normalizeH="0" baseline="-2500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5CA6442E-2FD1-40CB-A63D-019A1B7305E5}"/>
                </a:ext>
              </a:extLst>
            </p:cNvPr>
            <p:cNvCxnSpPr>
              <a:cxnSpLocks/>
            </p:cNvCxnSpPr>
            <p:nvPr/>
          </p:nvCxnSpPr>
          <p:spPr>
            <a:xfrm>
              <a:off x="531797" y="4357932"/>
              <a:ext cx="3686737" cy="0"/>
            </a:xfrm>
            <a:prstGeom prst="line">
              <a:avLst/>
            </a:prstGeom>
            <a:ln w="12700">
              <a:solidFill>
                <a:srgbClr val="B36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stomShape 2">
            <a:extLst>
              <a:ext uri="{FF2B5EF4-FFF2-40B4-BE49-F238E27FC236}">
                <a16:creationId xmlns:a16="http://schemas.microsoft.com/office/drawing/2014/main" id="{A8F780E1-A266-49D6-9075-64BB3DBEC4F4}"/>
              </a:ext>
            </a:extLst>
          </p:cNvPr>
          <p:cNvSpPr/>
          <p:nvPr/>
        </p:nvSpPr>
        <p:spPr>
          <a:xfrm>
            <a:off x="5846879" y="3752144"/>
            <a:ext cx="793452" cy="39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lang="zh-TW" altLang="en-US" sz="2000" b="1" u="sng" kern="1200" spc="-1" dirty="0">
                <a:solidFill>
                  <a:srgbClr val="B36900"/>
                </a:solidFill>
                <a:latin typeface="Microsoft JhengHei"/>
                <a:ea typeface="Microsoft JhengHei"/>
              </a:rPr>
              <a:t>溫度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CustomShape 2">
            <a:extLst>
              <a:ext uri="{FF2B5EF4-FFF2-40B4-BE49-F238E27FC236}">
                <a16:creationId xmlns:a16="http://schemas.microsoft.com/office/drawing/2014/main" id="{73AE562F-41D0-458A-92A1-B805BF50B864}"/>
              </a:ext>
            </a:extLst>
          </p:cNvPr>
          <p:cNvSpPr/>
          <p:nvPr/>
        </p:nvSpPr>
        <p:spPr>
          <a:xfrm>
            <a:off x="6978126" y="3795109"/>
            <a:ext cx="753558" cy="39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lang="zh-TW" altLang="en-US" sz="2000" b="1" u="sng" kern="1200" spc="-1" dirty="0">
                <a:solidFill>
                  <a:srgbClr val="B36900"/>
                </a:solidFill>
                <a:latin typeface="Microsoft JhengHei"/>
                <a:ea typeface="Microsoft JhengHei"/>
              </a:rPr>
              <a:t>濕度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D770B99F-C54A-4E2C-850F-C793348823AB}"/>
              </a:ext>
            </a:extLst>
          </p:cNvPr>
          <p:cNvGrpSpPr/>
          <p:nvPr/>
        </p:nvGrpSpPr>
        <p:grpSpPr>
          <a:xfrm>
            <a:off x="7357827" y="5"/>
            <a:ext cx="1882482" cy="697681"/>
            <a:chOff x="7357827" y="5"/>
            <a:chExt cx="1882482" cy="697681"/>
          </a:xfrm>
        </p:grpSpPr>
        <p:sp>
          <p:nvSpPr>
            <p:cNvPr id="44" name="Google Shape;232;p37">
              <a:extLst>
                <a:ext uri="{FF2B5EF4-FFF2-40B4-BE49-F238E27FC236}">
                  <a16:creationId xmlns:a16="http://schemas.microsoft.com/office/drawing/2014/main" id="{FF1A53D7-FC10-4DDF-B588-9834BD3B0A28}"/>
                </a:ext>
              </a:extLst>
            </p:cNvPr>
            <p:cNvSpPr/>
            <p:nvPr/>
          </p:nvSpPr>
          <p:spPr>
            <a:xfrm rot="16200000" flipH="1">
              <a:off x="7902068" y="-544236"/>
              <a:ext cx="697681" cy="1786164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7D8F5C9-3679-4C50-8F2C-33D6D1F30BEC}"/>
                </a:ext>
              </a:extLst>
            </p:cNvPr>
            <p:cNvSpPr txBox="1"/>
            <p:nvPr/>
          </p:nvSpPr>
          <p:spPr>
            <a:xfrm>
              <a:off x="7554027" y="54134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26;g109e318c25d_0_20" descr="一張含有 文字 的圖片&#10;&#10;自動產生的描述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794" b="57895" l="13546" r="86853">
                        <a14:foregroundMark x1="13745" y1="39271" x2="14343" y2="51417"/>
                        <a14:foregroundMark x1="35458" y1="39676" x2="34462" y2="43320"/>
                        <a14:foregroundMark x1="32669" y1="56680" x2="32669" y2="56680"/>
                        <a14:foregroundMark x1="32669" y1="36437" x2="32669" y2="36437"/>
                        <a14:foregroundMark x1="52789" y1="57085" x2="52789" y2="57085"/>
                        <a14:foregroundMark x1="60757" y1="57490" x2="60757" y2="57490"/>
                        <a14:foregroundMark x1="67331" y1="57895" x2="67331" y2="57895"/>
                        <a14:foregroundMark x1="72311" y1="43725" x2="72311" y2="43725"/>
                        <a14:foregroundMark x1="82869" y1="37247" x2="82869" y2="37247"/>
                        <a14:foregroundMark x1="86853" y1="53846" x2="86853" y2="53846"/>
                      </a14:backgroundRemoval>
                    </a14:imgEffect>
                  </a14:imgLayer>
                </a14:imgProps>
              </a:ext>
            </a:extLst>
          </a:blip>
          <a:srcRect l="11542" t="30996" r="11818" b="40286"/>
          <a:stretch/>
        </p:blipFill>
        <p:spPr>
          <a:xfrm>
            <a:off x="4788704" y="223411"/>
            <a:ext cx="2160000" cy="576000"/>
          </a:xfrm>
          <a:prstGeom prst="rect">
            <a:avLst/>
          </a:prstGeom>
          <a:ln w="0">
            <a:noFill/>
          </a:ln>
        </p:spPr>
      </p:pic>
      <p:sp>
        <p:nvSpPr>
          <p:cNvPr id="433" name="CustomShape 1"/>
          <p:cNvSpPr/>
          <p:nvPr/>
        </p:nvSpPr>
        <p:spPr>
          <a:xfrm>
            <a:off x="1365782" y="938290"/>
            <a:ext cx="1809421" cy="39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zh-TW" altLang="en-US" sz="2000" b="1" i="0" u="sng" strike="noStrike" kern="1200" cap="none" spc="-1" normalizeH="0" baseline="0" noProof="0" dirty="0">
                <a:ln>
                  <a:noFill/>
                </a:ln>
                <a:solidFill>
                  <a:srgbClr val="B36900"/>
                </a:solidFill>
                <a:effectLst/>
                <a:uLnTx/>
                <a:uFillTx/>
                <a:latin typeface="Microsoft JhengHei"/>
                <a:ea typeface="Microsoft JhengHei"/>
              </a:rPr>
              <a:t>流行疾病資料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5026711" y="938290"/>
            <a:ext cx="1731966" cy="39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zh-TW" altLang="en-US" sz="2000" b="1" i="0" u="sng" strike="noStrike" kern="1200" cap="none" spc="-1" normalizeH="0" baseline="0" noProof="0" dirty="0">
                <a:ln>
                  <a:noFill/>
                </a:ln>
                <a:solidFill>
                  <a:srgbClr val="B36900"/>
                </a:solidFill>
                <a:effectLst/>
                <a:uLnTx/>
                <a:uFillTx/>
                <a:latin typeface="Microsoft JhengHei"/>
                <a:ea typeface="Microsoft JhengHei"/>
              </a:rPr>
              <a:t>好物推薦資料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992406" y="3931072"/>
            <a:ext cx="2929320" cy="44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zh-TW" altLang="en-US" sz="17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流感、腸病毒、</a:t>
            </a:r>
            <a:r>
              <a:rPr kumimoji="0" lang="en-US" sz="17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COVID-19 </a:t>
            </a:r>
            <a:endParaRPr kumimoji="0" lang="en-US" sz="17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6" name="Google Shape;431;g109e318c25d_0_20"/>
          <p:cNvPicPr/>
          <p:nvPr/>
        </p:nvPicPr>
        <p:blipFill>
          <a:blip r:embed="rId4"/>
          <a:stretch/>
        </p:blipFill>
        <p:spPr>
          <a:xfrm>
            <a:off x="5508704" y="2482656"/>
            <a:ext cx="720000" cy="720000"/>
          </a:xfrm>
          <a:prstGeom prst="rect">
            <a:avLst/>
          </a:prstGeom>
          <a:ln w="0">
            <a:noFill/>
          </a:ln>
        </p:spPr>
      </p:pic>
      <p:pic>
        <p:nvPicPr>
          <p:cNvPr id="437" name="Google Shape;432;g109e318c25d_0_20"/>
          <p:cNvPicPr/>
          <p:nvPr/>
        </p:nvPicPr>
        <p:blipFill>
          <a:blip r:embed="rId5"/>
          <a:stretch/>
        </p:blipFill>
        <p:spPr>
          <a:xfrm>
            <a:off x="6388355" y="2938036"/>
            <a:ext cx="720000" cy="720000"/>
          </a:xfrm>
          <a:prstGeom prst="rect">
            <a:avLst/>
          </a:prstGeom>
          <a:ln w="0">
            <a:noFill/>
          </a:ln>
        </p:spPr>
      </p:pic>
      <p:pic>
        <p:nvPicPr>
          <p:cNvPr id="438" name="Google Shape;433;g109e318c25d_0_20"/>
          <p:cNvPicPr/>
          <p:nvPr/>
        </p:nvPicPr>
        <p:blipFill>
          <a:blip r:embed="rId6"/>
          <a:stretch/>
        </p:blipFill>
        <p:spPr>
          <a:xfrm>
            <a:off x="4729219" y="2955576"/>
            <a:ext cx="720000" cy="720000"/>
          </a:xfrm>
          <a:prstGeom prst="rect">
            <a:avLst/>
          </a:prstGeom>
          <a:ln w="0">
            <a:noFill/>
          </a:ln>
        </p:spPr>
      </p:pic>
      <p:pic>
        <p:nvPicPr>
          <p:cNvPr id="439" name="Google Shape;434;g109e318c25d_0_20"/>
          <p:cNvPicPr/>
          <p:nvPr/>
        </p:nvPicPr>
        <p:blipFill>
          <a:blip r:embed="rId7"/>
          <a:stretch/>
        </p:blipFill>
        <p:spPr>
          <a:xfrm>
            <a:off x="5608870" y="3309145"/>
            <a:ext cx="720000" cy="720000"/>
          </a:xfrm>
          <a:prstGeom prst="rect">
            <a:avLst/>
          </a:prstGeom>
          <a:ln w="0">
            <a:noFill/>
          </a:ln>
        </p:spPr>
      </p:pic>
      <p:pic>
        <p:nvPicPr>
          <p:cNvPr id="443" name="Google Shape;438;g109e318c25d_0_20"/>
          <p:cNvPicPr/>
          <p:nvPr/>
        </p:nvPicPr>
        <p:blipFill>
          <a:blip r:embed="rId8"/>
          <a:stretch/>
        </p:blipFill>
        <p:spPr>
          <a:xfrm>
            <a:off x="1959006" y="2432976"/>
            <a:ext cx="707760" cy="707760"/>
          </a:xfrm>
          <a:prstGeom prst="rect">
            <a:avLst/>
          </a:prstGeom>
          <a:ln w="0">
            <a:noFill/>
          </a:ln>
        </p:spPr>
      </p:pic>
      <p:pic>
        <p:nvPicPr>
          <p:cNvPr id="444" name="Google Shape;439;g109e318c25d_0_20"/>
          <p:cNvPicPr/>
          <p:nvPr/>
        </p:nvPicPr>
        <p:blipFill>
          <a:blip r:embed="rId9"/>
          <a:stretch/>
        </p:blipFill>
        <p:spPr>
          <a:xfrm>
            <a:off x="1231086" y="3015456"/>
            <a:ext cx="707760" cy="7077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89579F53-1ACD-4F79-A46B-DCC178A7D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664062"/>
              </p:ext>
            </p:extLst>
          </p:nvPr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14E929EE-2E86-4303-A961-6003A112C225}"/>
              </a:ext>
            </a:extLst>
          </p:cNvPr>
          <p:cNvGrpSpPr/>
          <p:nvPr/>
        </p:nvGrpSpPr>
        <p:grpSpPr>
          <a:xfrm>
            <a:off x="2801226" y="2990981"/>
            <a:ext cx="684335" cy="725958"/>
            <a:chOff x="3138029" y="2623391"/>
            <a:chExt cx="684335" cy="725958"/>
          </a:xfrm>
        </p:grpSpPr>
        <p:pic>
          <p:nvPicPr>
            <p:cNvPr id="442" name="Google Shape;437;g109e318c25d_0_20"/>
            <p:cNvPicPr/>
            <p:nvPr/>
          </p:nvPicPr>
          <p:blipFill rotWithShape="1">
            <a:blip r:embed="rId15"/>
            <a:srcRect t="78482"/>
            <a:stretch/>
          </p:blipFill>
          <p:spPr>
            <a:xfrm>
              <a:off x="3138029" y="3202088"/>
              <a:ext cx="684335" cy="147261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1" name="Google Shape;706;p38">
              <a:extLst>
                <a:ext uri="{FF2B5EF4-FFF2-40B4-BE49-F238E27FC236}">
                  <a16:creationId xmlns:a16="http://schemas.microsoft.com/office/drawing/2014/main" id="{08A4E6F0-4606-4F6A-A28E-D1FA792FC8AF}"/>
                </a:ext>
              </a:extLst>
            </p:cNvPr>
            <p:cNvGrpSpPr/>
            <p:nvPr/>
          </p:nvGrpSpPr>
          <p:grpSpPr>
            <a:xfrm>
              <a:off x="3156707" y="2623391"/>
              <a:ext cx="590458" cy="552960"/>
              <a:chOff x="3579325" y="1721400"/>
              <a:chExt cx="1978550" cy="2004750"/>
            </a:xfrm>
          </p:grpSpPr>
          <p:grpSp>
            <p:nvGrpSpPr>
              <p:cNvPr id="72" name="Google Shape;707;p38">
                <a:extLst>
                  <a:ext uri="{FF2B5EF4-FFF2-40B4-BE49-F238E27FC236}">
                    <a16:creationId xmlns:a16="http://schemas.microsoft.com/office/drawing/2014/main" id="{C88E85B0-1780-4FA9-9158-43AFA75435CA}"/>
                  </a:ext>
                </a:extLst>
              </p:cNvPr>
              <p:cNvGrpSpPr/>
              <p:nvPr/>
            </p:nvGrpSpPr>
            <p:grpSpPr>
              <a:xfrm>
                <a:off x="3579325" y="1721400"/>
                <a:ext cx="1978550" cy="2004750"/>
                <a:chOff x="3582725" y="1672175"/>
                <a:chExt cx="1978550" cy="2004750"/>
              </a:xfrm>
            </p:grpSpPr>
            <p:sp>
              <p:nvSpPr>
                <p:cNvPr id="74" name="Google Shape;708;p38">
                  <a:extLst>
                    <a:ext uri="{FF2B5EF4-FFF2-40B4-BE49-F238E27FC236}">
                      <a16:creationId xmlns:a16="http://schemas.microsoft.com/office/drawing/2014/main" id="{9B84456A-5118-4A47-9519-B7892787D70F}"/>
                    </a:ext>
                  </a:extLst>
                </p:cNvPr>
                <p:cNvSpPr/>
                <p:nvPr/>
              </p:nvSpPr>
              <p:spPr>
                <a:xfrm>
                  <a:off x="5139050" y="2977075"/>
                  <a:ext cx="378800" cy="26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2" h="10452" extrusionOk="0">
                      <a:moveTo>
                        <a:pt x="1389" y="0"/>
                      </a:moveTo>
                      <a:cubicBezTo>
                        <a:pt x="1325" y="0"/>
                        <a:pt x="1262" y="4"/>
                        <a:pt x="1198" y="11"/>
                      </a:cubicBezTo>
                      <a:cubicBezTo>
                        <a:pt x="749" y="71"/>
                        <a:pt x="449" y="490"/>
                        <a:pt x="180" y="909"/>
                      </a:cubicBezTo>
                      <a:cubicBezTo>
                        <a:pt x="60" y="1029"/>
                        <a:pt x="0" y="1179"/>
                        <a:pt x="0" y="1329"/>
                      </a:cubicBezTo>
                      <a:cubicBezTo>
                        <a:pt x="0" y="1568"/>
                        <a:pt x="120" y="1808"/>
                        <a:pt x="300" y="1957"/>
                      </a:cubicBezTo>
                      <a:cubicBezTo>
                        <a:pt x="1408" y="3065"/>
                        <a:pt x="2875" y="3604"/>
                        <a:pt x="4312" y="4203"/>
                      </a:cubicBezTo>
                      <a:cubicBezTo>
                        <a:pt x="5660" y="4742"/>
                        <a:pt x="6857" y="5581"/>
                        <a:pt x="8175" y="6239"/>
                      </a:cubicBezTo>
                      <a:cubicBezTo>
                        <a:pt x="8893" y="6539"/>
                        <a:pt x="9492" y="7108"/>
                        <a:pt x="9852" y="7796"/>
                      </a:cubicBezTo>
                      <a:cubicBezTo>
                        <a:pt x="10001" y="8096"/>
                        <a:pt x="10061" y="8425"/>
                        <a:pt x="10151" y="8754"/>
                      </a:cubicBezTo>
                      <a:cubicBezTo>
                        <a:pt x="10451" y="9623"/>
                        <a:pt x="11229" y="10252"/>
                        <a:pt x="12127" y="10431"/>
                      </a:cubicBezTo>
                      <a:cubicBezTo>
                        <a:pt x="12234" y="10445"/>
                        <a:pt x="12336" y="10451"/>
                        <a:pt x="12433" y="10451"/>
                      </a:cubicBezTo>
                      <a:cubicBezTo>
                        <a:pt x="14299" y="10451"/>
                        <a:pt x="14448" y="8083"/>
                        <a:pt x="14732" y="6688"/>
                      </a:cubicBezTo>
                      <a:cubicBezTo>
                        <a:pt x="14882" y="5850"/>
                        <a:pt x="15152" y="5191"/>
                        <a:pt x="15002" y="4323"/>
                      </a:cubicBezTo>
                      <a:cubicBezTo>
                        <a:pt x="14912" y="3784"/>
                        <a:pt x="14583" y="3305"/>
                        <a:pt x="14134" y="3005"/>
                      </a:cubicBezTo>
                      <a:cubicBezTo>
                        <a:pt x="13849" y="2886"/>
                        <a:pt x="13542" y="2826"/>
                        <a:pt x="13232" y="2826"/>
                      </a:cubicBezTo>
                      <a:cubicBezTo>
                        <a:pt x="12921" y="2826"/>
                        <a:pt x="12606" y="2886"/>
                        <a:pt x="12307" y="3005"/>
                      </a:cubicBezTo>
                      <a:lnTo>
                        <a:pt x="12187" y="3005"/>
                      </a:lnTo>
                      <a:cubicBezTo>
                        <a:pt x="11648" y="3245"/>
                        <a:pt x="11079" y="3395"/>
                        <a:pt x="10510" y="3455"/>
                      </a:cubicBezTo>
                      <a:cubicBezTo>
                        <a:pt x="10489" y="3455"/>
                        <a:pt x="10467" y="3456"/>
                        <a:pt x="10445" y="3456"/>
                      </a:cubicBezTo>
                      <a:cubicBezTo>
                        <a:pt x="8795" y="3456"/>
                        <a:pt x="5172" y="1295"/>
                        <a:pt x="4522" y="1029"/>
                      </a:cubicBezTo>
                      <a:cubicBezTo>
                        <a:pt x="3683" y="730"/>
                        <a:pt x="2845" y="400"/>
                        <a:pt x="2007" y="131"/>
                      </a:cubicBezTo>
                      <a:cubicBezTo>
                        <a:pt x="1801" y="39"/>
                        <a:pt x="1595" y="0"/>
                        <a:pt x="1389" y="0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Google Shape;709;p38">
                  <a:extLst>
                    <a:ext uri="{FF2B5EF4-FFF2-40B4-BE49-F238E27FC236}">
                      <a16:creationId xmlns:a16="http://schemas.microsoft.com/office/drawing/2014/main" id="{1262AC25-F6EC-4078-9DBA-B0DFCD0E1692}"/>
                    </a:ext>
                  </a:extLst>
                </p:cNvPr>
                <p:cNvSpPr/>
                <p:nvPr/>
              </p:nvSpPr>
              <p:spPr>
                <a:xfrm>
                  <a:off x="5169000" y="2736425"/>
                  <a:ext cx="351850" cy="19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4" h="7631" extrusionOk="0">
                      <a:moveTo>
                        <a:pt x="11272" y="0"/>
                      </a:moveTo>
                      <a:cubicBezTo>
                        <a:pt x="10630" y="0"/>
                        <a:pt x="9992" y="235"/>
                        <a:pt x="9522" y="684"/>
                      </a:cubicBezTo>
                      <a:cubicBezTo>
                        <a:pt x="9282" y="894"/>
                        <a:pt x="9073" y="1163"/>
                        <a:pt x="8803" y="1373"/>
                      </a:cubicBezTo>
                      <a:cubicBezTo>
                        <a:pt x="8237" y="1759"/>
                        <a:pt x="7582" y="1990"/>
                        <a:pt x="6895" y="1990"/>
                      </a:cubicBezTo>
                      <a:cubicBezTo>
                        <a:pt x="6783" y="1990"/>
                        <a:pt x="6671" y="1984"/>
                        <a:pt x="6558" y="1972"/>
                      </a:cubicBezTo>
                      <a:cubicBezTo>
                        <a:pt x="5773" y="1954"/>
                        <a:pt x="4479" y="1794"/>
                        <a:pt x="3299" y="1794"/>
                      </a:cubicBezTo>
                      <a:cubicBezTo>
                        <a:pt x="2454" y="1794"/>
                        <a:pt x="1668" y="1876"/>
                        <a:pt x="1168" y="2151"/>
                      </a:cubicBezTo>
                      <a:cubicBezTo>
                        <a:pt x="0" y="2810"/>
                        <a:pt x="60" y="4127"/>
                        <a:pt x="1138" y="4696"/>
                      </a:cubicBezTo>
                      <a:cubicBezTo>
                        <a:pt x="1784" y="5040"/>
                        <a:pt x="2513" y="5119"/>
                        <a:pt x="3265" y="5119"/>
                      </a:cubicBezTo>
                      <a:cubicBezTo>
                        <a:pt x="3908" y="5119"/>
                        <a:pt x="4568" y="5061"/>
                        <a:pt x="5206" y="5061"/>
                      </a:cubicBezTo>
                      <a:cubicBezTo>
                        <a:pt x="5968" y="5061"/>
                        <a:pt x="6699" y="5144"/>
                        <a:pt x="7336" y="5505"/>
                      </a:cubicBezTo>
                      <a:cubicBezTo>
                        <a:pt x="7815" y="5834"/>
                        <a:pt x="8234" y="6253"/>
                        <a:pt x="8624" y="6703"/>
                      </a:cubicBezTo>
                      <a:lnTo>
                        <a:pt x="8714" y="6762"/>
                      </a:lnTo>
                      <a:cubicBezTo>
                        <a:pt x="9133" y="7272"/>
                        <a:pt x="9702" y="7571"/>
                        <a:pt x="10331" y="7631"/>
                      </a:cubicBezTo>
                      <a:cubicBezTo>
                        <a:pt x="10869" y="7571"/>
                        <a:pt x="11379" y="7301"/>
                        <a:pt x="11708" y="6882"/>
                      </a:cubicBezTo>
                      <a:cubicBezTo>
                        <a:pt x="12247" y="6194"/>
                        <a:pt x="12307" y="5445"/>
                        <a:pt x="12576" y="4666"/>
                      </a:cubicBezTo>
                      <a:cubicBezTo>
                        <a:pt x="13025" y="3229"/>
                        <a:pt x="14073" y="894"/>
                        <a:pt x="12037" y="115"/>
                      </a:cubicBezTo>
                      <a:cubicBezTo>
                        <a:pt x="11789" y="38"/>
                        <a:pt x="11530" y="0"/>
                        <a:pt x="11272" y="0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Google Shape;710;p38">
                  <a:extLst>
                    <a:ext uri="{FF2B5EF4-FFF2-40B4-BE49-F238E27FC236}">
                      <a16:creationId xmlns:a16="http://schemas.microsoft.com/office/drawing/2014/main" id="{44B38008-2946-4311-8AEE-C34A385668AC}"/>
                    </a:ext>
                  </a:extLst>
                </p:cNvPr>
                <p:cNvSpPr/>
                <p:nvPr/>
              </p:nvSpPr>
              <p:spPr>
                <a:xfrm>
                  <a:off x="3778125" y="1927625"/>
                  <a:ext cx="1719525" cy="15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1" h="63811" extrusionOk="0">
                      <a:moveTo>
                        <a:pt x="33423" y="0"/>
                      </a:moveTo>
                      <a:cubicBezTo>
                        <a:pt x="19030" y="0"/>
                        <a:pt x="5793" y="8977"/>
                        <a:pt x="1857" y="23454"/>
                      </a:cubicBezTo>
                      <a:cubicBezTo>
                        <a:pt x="1647" y="24233"/>
                        <a:pt x="1437" y="25011"/>
                        <a:pt x="1288" y="25820"/>
                      </a:cubicBezTo>
                      <a:cubicBezTo>
                        <a:pt x="120" y="31539"/>
                        <a:pt x="0" y="37527"/>
                        <a:pt x="1647" y="43157"/>
                      </a:cubicBezTo>
                      <a:cubicBezTo>
                        <a:pt x="5420" y="55823"/>
                        <a:pt x="19014" y="62590"/>
                        <a:pt x="31411" y="63698"/>
                      </a:cubicBezTo>
                      <a:cubicBezTo>
                        <a:pt x="32276" y="63774"/>
                        <a:pt x="33132" y="63811"/>
                        <a:pt x="33980" y="63811"/>
                      </a:cubicBezTo>
                      <a:cubicBezTo>
                        <a:pt x="45889" y="63811"/>
                        <a:pt x="55909" y="56471"/>
                        <a:pt x="60606" y="45373"/>
                      </a:cubicBezTo>
                      <a:cubicBezTo>
                        <a:pt x="68780" y="26029"/>
                        <a:pt x="60905" y="4171"/>
                        <a:pt x="39226" y="488"/>
                      </a:cubicBezTo>
                      <a:cubicBezTo>
                        <a:pt x="37284" y="160"/>
                        <a:pt x="35343" y="0"/>
                        <a:pt x="33423" y="0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Google Shape;711;p38">
                  <a:extLst>
                    <a:ext uri="{FF2B5EF4-FFF2-40B4-BE49-F238E27FC236}">
                      <a16:creationId xmlns:a16="http://schemas.microsoft.com/office/drawing/2014/main" id="{C40F3B59-848A-4371-A8E6-7C5DE90E768A}"/>
                    </a:ext>
                  </a:extLst>
                </p:cNvPr>
                <p:cNvSpPr/>
                <p:nvPr/>
              </p:nvSpPr>
              <p:spPr>
                <a:xfrm>
                  <a:off x="3788600" y="2278150"/>
                  <a:ext cx="1619950" cy="12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98" h="49795" extrusionOk="0">
                      <a:moveTo>
                        <a:pt x="59139" y="1"/>
                      </a:moveTo>
                      <a:cubicBezTo>
                        <a:pt x="59438" y="5930"/>
                        <a:pt x="58360" y="11829"/>
                        <a:pt x="56025" y="17248"/>
                      </a:cubicBezTo>
                      <a:cubicBezTo>
                        <a:pt x="51356" y="28346"/>
                        <a:pt x="41311" y="35686"/>
                        <a:pt x="29399" y="35686"/>
                      </a:cubicBezTo>
                      <a:cubicBezTo>
                        <a:pt x="28551" y="35686"/>
                        <a:pt x="27695" y="35649"/>
                        <a:pt x="26830" y="35574"/>
                      </a:cubicBezTo>
                      <a:cubicBezTo>
                        <a:pt x="16679" y="34675"/>
                        <a:pt x="5690" y="29944"/>
                        <a:pt x="0" y="21291"/>
                      </a:cubicBezTo>
                      <a:lnTo>
                        <a:pt x="0" y="21291"/>
                      </a:lnTo>
                      <a:cubicBezTo>
                        <a:pt x="90" y="23956"/>
                        <a:pt x="509" y="26591"/>
                        <a:pt x="1228" y="29136"/>
                      </a:cubicBezTo>
                      <a:cubicBezTo>
                        <a:pt x="4971" y="41802"/>
                        <a:pt x="18595" y="48569"/>
                        <a:pt x="30992" y="49677"/>
                      </a:cubicBezTo>
                      <a:cubicBezTo>
                        <a:pt x="31872" y="49756"/>
                        <a:pt x="32744" y="49795"/>
                        <a:pt x="33606" y="49795"/>
                      </a:cubicBezTo>
                      <a:cubicBezTo>
                        <a:pt x="45472" y="49795"/>
                        <a:pt x="55497" y="42434"/>
                        <a:pt x="60187" y="31352"/>
                      </a:cubicBezTo>
                      <a:cubicBezTo>
                        <a:pt x="64798" y="20482"/>
                        <a:pt x="64289" y="8804"/>
                        <a:pt x="59139" y="1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Google Shape;712;p38">
                  <a:extLst>
                    <a:ext uri="{FF2B5EF4-FFF2-40B4-BE49-F238E27FC236}">
                      <a16:creationId xmlns:a16="http://schemas.microsoft.com/office/drawing/2014/main" id="{C8B9E3C7-D0DC-4974-B6D6-A136D2D3A385}"/>
                    </a:ext>
                  </a:extLst>
                </p:cNvPr>
                <p:cNvSpPr/>
                <p:nvPr/>
              </p:nvSpPr>
              <p:spPr>
                <a:xfrm>
                  <a:off x="3854475" y="2557375"/>
                  <a:ext cx="1532375" cy="9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95" h="38621" extrusionOk="0">
                      <a:moveTo>
                        <a:pt x="60366" y="1"/>
                      </a:moveTo>
                      <a:lnTo>
                        <a:pt x="60366" y="1"/>
                      </a:lnTo>
                      <a:cubicBezTo>
                        <a:pt x="60396" y="5181"/>
                        <a:pt x="59348" y="10301"/>
                        <a:pt x="57252" y="15032"/>
                      </a:cubicBezTo>
                      <a:cubicBezTo>
                        <a:pt x="52530" y="25877"/>
                        <a:pt x="42143" y="32997"/>
                        <a:pt x="29601" y="32997"/>
                      </a:cubicBezTo>
                      <a:cubicBezTo>
                        <a:pt x="28464" y="32997"/>
                        <a:pt x="27310" y="32938"/>
                        <a:pt x="26141" y="32819"/>
                      </a:cubicBezTo>
                      <a:cubicBezTo>
                        <a:pt x="16769" y="31861"/>
                        <a:pt x="6678" y="28088"/>
                        <a:pt x="0" y="21530"/>
                      </a:cubicBezTo>
                      <a:lnTo>
                        <a:pt x="0" y="21530"/>
                      </a:lnTo>
                      <a:cubicBezTo>
                        <a:pt x="5031" y="31890"/>
                        <a:pt x="17188" y="37490"/>
                        <a:pt x="28357" y="38508"/>
                      </a:cubicBezTo>
                      <a:cubicBezTo>
                        <a:pt x="29222" y="38584"/>
                        <a:pt x="30078" y="38621"/>
                        <a:pt x="30926" y="38621"/>
                      </a:cubicBezTo>
                      <a:cubicBezTo>
                        <a:pt x="42835" y="38621"/>
                        <a:pt x="52855" y="31281"/>
                        <a:pt x="57552" y="20183"/>
                      </a:cubicBezTo>
                      <a:cubicBezTo>
                        <a:pt x="60396" y="13475"/>
                        <a:pt x="61295" y="6469"/>
                        <a:pt x="60366" y="1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Google Shape;713;p38">
                  <a:extLst>
                    <a:ext uri="{FF2B5EF4-FFF2-40B4-BE49-F238E27FC236}">
                      <a16:creationId xmlns:a16="http://schemas.microsoft.com/office/drawing/2014/main" id="{4A427343-7947-4E34-9006-592BBF153B38}"/>
                    </a:ext>
                  </a:extLst>
                </p:cNvPr>
                <p:cNvSpPr/>
                <p:nvPr/>
              </p:nvSpPr>
              <p:spPr>
                <a:xfrm>
                  <a:off x="4399450" y="2082875"/>
                  <a:ext cx="448425" cy="3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7" h="15852" extrusionOk="0">
                      <a:moveTo>
                        <a:pt x="9277" y="0"/>
                      </a:moveTo>
                      <a:cubicBezTo>
                        <a:pt x="8317" y="0"/>
                        <a:pt x="7361" y="133"/>
                        <a:pt x="6438" y="416"/>
                      </a:cubicBezTo>
                      <a:cubicBezTo>
                        <a:pt x="3414" y="1314"/>
                        <a:pt x="869" y="3949"/>
                        <a:pt x="449" y="7093"/>
                      </a:cubicBezTo>
                      <a:cubicBezTo>
                        <a:pt x="0" y="10537"/>
                        <a:pt x="2276" y="14040"/>
                        <a:pt x="5480" y="15298"/>
                      </a:cubicBezTo>
                      <a:cubicBezTo>
                        <a:pt x="6446" y="15674"/>
                        <a:pt x="7472" y="15852"/>
                        <a:pt x="8500" y="15852"/>
                      </a:cubicBezTo>
                      <a:cubicBezTo>
                        <a:pt x="10912" y="15852"/>
                        <a:pt x="13340" y="14872"/>
                        <a:pt x="15062" y="13172"/>
                      </a:cubicBezTo>
                      <a:cubicBezTo>
                        <a:pt x="17008" y="11285"/>
                        <a:pt x="17936" y="7842"/>
                        <a:pt x="17517" y="5207"/>
                      </a:cubicBezTo>
                      <a:cubicBezTo>
                        <a:pt x="17278" y="3800"/>
                        <a:pt x="16739" y="2602"/>
                        <a:pt x="15541" y="1853"/>
                      </a:cubicBezTo>
                      <a:cubicBezTo>
                        <a:pt x="13668" y="688"/>
                        <a:pt x="11463" y="0"/>
                        <a:pt x="9277" y="0"/>
                      </a:cubicBezTo>
                      <a:close/>
                    </a:path>
                  </a:pathLst>
                </a:custGeom>
                <a:solidFill>
                  <a:srgbClr val="5596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Google Shape;714;p38">
                  <a:extLst>
                    <a:ext uri="{FF2B5EF4-FFF2-40B4-BE49-F238E27FC236}">
                      <a16:creationId xmlns:a16="http://schemas.microsoft.com/office/drawing/2014/main" id="{BE09D149-C365-47E5-A06E-DB72C1A8D516}"/>
                    </a:ext>
                  </a:extLst>
                </p:cNvPr>
                <p:cNvSpPr/>
                <p:nvPr/>
              </p:nvSpPr>
              <p:spPr>
                <a:xfrm>
                  <a:off x="4114225" y="2296525"/>
                  <a:ext cx="253800" cy="2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2" h="9010" extrusionOk="0">
                      <a:moveTo>
                        <a:pt x="5275" y="0"/>
                      </a:moveTo>
                      <a:cubicBezTo>
                        <a:pt x="4713" y="0"/>
                        <a:pt x="4148" y="74"/>
                        <a:pt x="3594" y="224"/>
                      </a:cubicBezTo>
                      <a:cubicBezTo>
                        <a:pt x="1857" y="733"/>
                        <a:pt x="420" y="2230"/>
                        <a:pt x="180" y="4027"/>
                      </a:cubicBezTo>
                      <a:cubicBezTo>
                        <a:pt x="1" y="6063"/>
                        <a:pt x="1169" y="7950"/>
                        <a:pt x="3055" y="8698"/>
                      </a:cubicBezTo>
                      <a:cubicBezTo>
                        <a:pt x="3638" y="8908"/>
                        <a:pt x="4238" y="9009"/>
                        <a:pt x="4832" y="9009"/>
                      </a:cubicBezTo>
                      <a:cubicBezTo>
                        <a:pt x="6189" y="9009"/>
                        <a:pt x="7514" y="8479"/>
                        <a:pt x="8535" y="7500"/>
                      </a:cubicBezTo>
                      <a:cubicBezTo>
                        <a:pt x="9613" y="6422"/>
                        <a:pt x="10152" y="4446"/>
                        <a:pt x="9912" y="2949"/>
                      </a:cubicBezTo>
                      <a:cubicBezTo>
                        <a:pt x="9852" y="2170"/>
                        <a:pt x="9433" y="1452"/>
                        <a:pt x="8774" y="1033"/>
                      </a:cubicBezTo>
                      <a:cubicBezTo>
                        <a:pt x="7726" y="354"/>
                        <a:pt x="6508" y="0"/>
                        <a:pt x="5275" y="0"/>
                      </a:cubicBezTo>
                      <a:close/>
                    </a:path>
                  </a:pathLst>
                </a:custGeom>
                <a:solidFill>
                  <a:srgbClr val="5596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Google Shape;715;p38">
                  <a:extLst>
                    <a:ext uri="{FF2B5EF4-FFF2-40B4-BE49-F238E27FC236}">
                      <a16:creationId xmlns:a16="http://schemas.microsoft.com/office/drawing/2014/main" id="{B0894DA4-B8D3-4D4C-9858-019D11F12768}"/>
                    </a:ext>
                  </a:extLst>
                </p:cNvPr>
                <p:cNvSpPr/>
                <p:nvPr/>
              </p:nvSpPr>
              <p:spPr>
                <a:xfrm>
                  <a:off x="4908475" y="2349550"/>
                  <a:ext cx="94350" cy="10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4282" extrusionOk="0">
                      <a:moveTo>
                        <a:pt x="1873" y="1"/>
                      </a:moveTo>
                      <a:cubicBezTo>
                        <a:pt x="1809" y="1"/>
                        <a:pt x="1743" y="7"/>
                        <a:pt x="1678" y="20"/>
                      </a:cubicBezTo>
                      <a:cubicBezTo>
                        <a:pt x="809" y="199"/>
                        <a:pt x="150" y="888"/>
                        <a:pt x="61" y="1756"/>
                      </a:cubicBezTo>
                      <a:cubicBezTo>
                        <a:pt x="1" y="2774"/>
                        <a:pt x="929" y="3643"/>
                        <a:pt x="1737" y="4062"/>
                      </a:cubicBezTo>
                      <a:cubicBezTo>
                        <a:pt x="1968" y="4209"/>
                        <a:pt x="2228" y="4282"/>
                        <a:pt x="2497" y="4282"/>
                      </a:cubicBezTo>
                      <a:cubicBezTo>
                        <a:pt x="2612" y="4282"/>
                        <a:pt x="2729" y="4268"/>
                        <a:pt x="2845" y="4242"/>
                      </a:cubicBezTo>
                      <a:cubicBezTo>
                        <a:pt x="3175" y="4062"/>
                        <a:pt x="3444" y="3762"/>
                        <a:pt x="3564" y="3373"/>
                      </a:cubicBezTo>
                      <a:cubicBezTo>
                        <a:pt x="3774" y="2684"/>
                        <a:pt x="3744" y="1966"/>
                        <a:pt x="3444" y="1307"/>
                      </a:cubicBezTo>
                      <a:cubicBezTo>
                        <a:pt x="3170" y="704"/>
                        <a:pt x="2570" y="1"/>
                        <a:pt x="1873" y="1"/>
                      </a:cubicBezTo>
                      <a:close/>
                    </a:path>
                  </a:pathLst>
                </a:custGeom>
                <a:solidFill>
                  <a:srgbClr val="5596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Google Shape;716;p38">
                  <a:extLst>
                    <a:ext uri="{FF2B5EF4-FFF2-40B4-BE49-F238E27FC236}">
                      <a16:creationId xmlns:a16="http://schemas.microsoft.com/office/drawing/2014/main" id="{C5692858-5098-46A4-A6A7-290AA8FCF0F5}"/>
                    </a:ext>
                  </a:extLst>
                </p:cNvPr>
                <p:cNvSpPr/>
                <p:nvPr/>
              </p:nvSpPr>
              <p:spPr>
                <a:xfrm>
                  <a:off x="4293900" y="2815175"/>
                  <a:ext cx="94350" cy="10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4" h="4283" extrusionOk="0">
                      <a:moveTo>
                        <a:pt x="1872" y="1"/>
                      </a:moveTo>
                      <a:cubicBezTo>
                        <a:pt x="1808" y="1"/>
                        <a:pt x="1743" y="7"/>
                        <a:pt x="1677" y="19"/>
                      </a:cubicBezTo>
                      <a:cubicBezTo>
                        <a:pt x="809" y="199"/>
                        <a:pt x="150" y="888"/>
                        <a:pt x="60" y="1786"/>
                      </a:cubicBezTo>
                      <a:cubicBezTo>
                        <a:pt x="0" y="2774"/>
                        <a:pt x="928" y="3642"/>
                        <a:pt x="1737" y="4092"/>
                      </a:cubicBezTo>
                      <a:cubicBezTo>
                        <a:pt x="1964" y="4216"/>
                        <a:pt x="2220" y="4283"/>
                        <a:pt x="2485" y="4283"/>
                      </a:cubicBezTo>
                      <a:cubicBezTo>
                        <a:pt x="2604" y="4283"/>
                        <a:pt x="2724" y="4269"/>
                        <a:pt x="2845" y="4241"/>
                      </a:cubicBezTo>
                      <a:cubicBezTo>
                        <a:pt x="3204" y="4092"/>
                        <a:pt x="3444" y="3762"/>
                        <a:pt x="3563" y="3373"/>
                      </a:cubicBezTo>
                      <a:cubicBezTo>
                        <a:pt x="3773" y="2714"/>
                        <a:pt x="3743" y="1966"/>
                        <a:pt x="3474" y="1337"/>
                      </a:cubicBezTo>
                      <a:cubicBezTo>
                        <a:pt x="3172" y="706"/>
                        <a:pt x="2569" y="1"/>
                        <a:pt x="1872" y="1"/>
                      </a:cubicBezTo>
                      <a:close/>
                    </a:path>
                  </a:pathLst>
                </a:custGeom>
                <a:solidFill>
                  <a:srgbClr val="5596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" name="Google Shape;717;p38">
                  <a:extLst>
                    <a:ext uri="{FF2B5EF4-FFF2-40B4-BE49-F238E27FC236}">
                      <a16:creationId xmlns:a16="http://schemas.microsoft.com/office/drawing/2014/main" id="{F08D92A6-630C-4C7A-81FD-952B4E82497B}"/>
                    </a:ext>
                  </a:extLst>
                </p:cNvPr>
                <p:cNvSpPr/>
                <p:nvPr/>
              </p:nvSpPr>
              <p:spPr>
                <a:xfrm>
                  <a:off x="4430875" y="2550825"/>
                  <a:ext cx="220875" cy="17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7142" extrusionOk="0">
                      <a:moveTo>
                        <a:pt x="4209" y="0"/>
                      </a:moveTo>
                      <a:cubicBezTo>
                        <a:pt x="2360" y="0"/>
                        <a:pt x="521" y="960"/>
                        <a:pt x="180" y="2868"/>
                      </a:cubicBezTo>
                      <a:cubicBezTo>
                        <a:pt x="1" y="4036"/>
                        <a:pt x="420" y="5263"/>
                        <a:pt x="1318" y="6042"/>
                      </a:cubicBezTo>
                      <a:cubicBezTo>
                        <a:pt x="2135" y="6785"/>
                        <a:pt x="3169" y="7142"/>
                        <a:pt x="4194" y="7142"/>
                      </a:cubicBezTo>
                      <a:cubicBezTo>
                        <a:pt x="5688" y="7142"/>
                        <a:pt x="7160" y="6385"/>
                        <a:pt x="7906" y="4964"/>
                      </a:cubicBezTo>
                      <a:cubicBezTo>
                        <a:pt x="8834" y="3107"/>
                        <a:pt x="7816" y="981"/>
                        <a:pt x="5930" y="293"/>
                      </a:cubicBezTo>
                      <a:cubicBezTo>
                        <a:pt x="5387" y="97"/>
                        <a:pt x="4797" y="0"/>
                        <a:pt x="4209" y="0"/>
                      </a:cubicBezTo>
                      <a:close/>
                    </a:path>
                  </a:pathLst>
                </a:custGeom>
                <a:solidFill>
                  <a:srgbClr val="5596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Google Shape;718;p38">
                  <a:extLst>
                    <a:ext uri="{FF2B5EF4-FFF2-40B4-BE49-F238E27FC236}">
                      <a16:creationId xmlns:a16="http://schemas.microsoft.com/office/drawing/2014/main" id="{09680568-583A-4F64-A794-2803A86D686B}"/>
                    </a:ext>
                  </a:extLst>
                </p:cNvPr>
                <p:cNvSpPr/>
                <p:nvPr/>
              </p:nvSpPr>
              <p:spPr>
                <a:xfrm>
                  <a:off x="3938325" y="2753800"/>
                  <a:ext cx="197650" cy="17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6983" extrusionOk="0">
                      <a:moveTo>
                        <a:pt x="3327" y="0"/>
                      </a:moveTo>
                      <a:cubicBezTo>
                        <a:pt x="1768" y="0"/>
                        <a:pt x="314" y="846"/>
                        <a:pt x="120" y="2594"/>
                      </a:cubicBezTo>
                      <a:cubicBezTo>
                        <a:pt x="0" y="3792"/>
                        <a:pt x="419" y="4930"/>
                        <a:pt x="1258" y="5768"/>
                      </a:cubicBezTo>
                      <a:cubicBezTo>
                        <a:pt x="2076" y="6586"/>
                        <a:pt x="3103" y="6982"/>
                        <a:pt x="4084" y="6982"/>
                      </a:cubicBezTo>
                      <a:cubicBezTo>
                        <a:pt x="5364" y="6982"/>
                        <a:pt x="6567" y="6308"/>
                        <a:pt x="7127" y="5019"/>
                      </a:cubicBezTo>
                      <a:cubicBezTo>
                        <a:pt x="7905" y="3283"/>
                        <a:pt x="6857" y="1157"/>
                        <a:pt x="5120" y="378"/>
                      </a:cubicBezTo>
                      <a:cubicBezTo>
                        <a:pt x="4552" y="127"/>
                        <a:pt x="3931" y="0"/>
                        <a:pt x="3327" y="0"/>
                      </a:cubicBezTo>
                      <a:close/>
                    </a:path>
                  </a:pathLst>
                </a:custGeom>
                <a:solidFill>
                  <a:srgbClr val="5596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Google Shape;719;p38">
                  <a:extLst>
                    <a:ext uri="{FF2B5EF4-FFF2-40B4-BE49-F238E27FC236}">
                      <a16:creationId xmlns:a16="http://schemas.microsoft.com/office/drawing/2014/main" id="{BDE2EF14-59B8-464E-A03E-BCDD088C0F57}"/>
                    </a:ext>
                  </a:extLst>
                </p:cNvPr>
                <p:cNvSpPr/>
                <p:nvPr/>
              </p:nvSpPr>
              <p:spPr>
                <a:xfrm>
                  <a:off x="5035000" y="2936450"/>
                  <a:ext cx="197650" cy="1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6953" extrusionOk="0">
                      <a:moveTo>
                        <a:pt x="3327" y="0"/>
                      </a:moveTo>
                      <a:cubicBezTo>
                        <a:pt x="1768" y="0"/>
                        <a:pt x="314" y="846"/>
                        <a:pt x="120" y="2594"/>
                      </a:cubicBezTo>
                      <a:cubicBezTo>
                        <a:pt x="0" y="3762"/>
                        <a:pt x="419" y="4930"/>
                        <a:pt x="1258" y="5738"/>
                      </a:cubicBezTo>
                      <a:cubicBezTo>
                        <a:pt x="2076" y="6557"/>
                        <a:pt x="3103" y="6952"/>
                        <a:pt x="4084" y="6952"/>
                      </a:cubicBezTo>
                      <a:cubicBezTo>
                        <a:pt x="5365" y="6952"/>
                        <a:pt x="6567" y="6278"/>
                        <a:pt x="7127" y="4990"/>
                      </a:cubicBezTo>
                      <a:cubicBezTo>
                        <a:pt x="7905" y="3253"/>
                        <a:pt x="6857" y="1127"/>
                        <a:pt x="5120" y="378"/>
                      </a:cubicBezTo>
                      <a:cubicBezTo>
                        <a:pt x="4552" y="127"/>
                        <a:pt x="3932" y="0"/>
                        <a:pt x="3327" y="0"/>
                      </a:cubicBezTo>
                      <a:close/>
                    </a:path>
                  </a:pathLst>
                </a:custGeom>
                <a:solidFill>
                  <a:srgbClr val="5596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Google Shape;720;p38">
                  <a:extLst>
                    <a:ext uri="{FF2B5EF4-FFF2-40B4-BE49-F238E27FC236}">
                      <a16:creationId xmlns:a16="http://schemas.microsoft.com/office/drawing/2014/main" id="{D64C360D-FFBE-4380-A72B-A39FE0778ADA}"/>
                    </a:ext>
                  </a:extLst>
                </p:cNvPr>
                <p:cNvSpPr/>
                <p:nvPr/>
              </p:nvSpPr>
              <p:spPr>
                <a:xfrm>
                  <a:off x="4804425" y="2548250"/>
                  <a:ext cx="333150" cy="33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6" h="13255" extrusionOk="0">
                      <a:moveTo>
                        <a:pt x="6107" y="1"/>
                      </a:moveTo>
                      <a:cubicBezTo>
                        <a:pt x="4685" y="1"/>
                        <a:pt x="3307" y="562"/>
                        <a:pt x="2306" y="1564"/>
                      </a:cubicBezTo>
                      <a:cubicBezTo>
                        <a:pt x="1258" y="2612"/>
                        <a:pt x="689" y="4079"/>
                        <a:pt x="300" y="5516"/>
                      </a:cubicBezTo>
                      <a:cubicBezTo>
                        <a:pt x="90" y="6175"/>
                        <a:pt x="1" y="6893"/>
                        <a:pt x="31" y="7612"/>
                      </a:cubicBezTo>
                      <a:cubicBezTo>
                        <a:pt x="120" y="9169"/>
                        <a:pt x="1138" y="10547"/>
                        <a:pt x="2366" y="11535"/>
                      </a:cubicBezTo>
                      <a:cubicBezTo>
                        <a:pt x="3643" y="12562"/>
                        <a:pt x="5255" y="13254"/>
                        <a:pt x="6891" y="13254"/>
                      </a:cubicBezTo>
                      <a:cubicBezTo>
                        <a:pt x="7019" y="13254"/>
                        <a:pt x="7148" y="13250"/>
                        <a:pt x="7277" y="13241"/>
                      </a:cubicBezTo>
                      <a:cubicBezTo>
                        <a:pt x="12158" y="12852"/>
                        <a:pt x="13325" y="7552"/>
                        <a:pt x="11559" y="3779"/>
                      </a:cubicBezTo>
                      <a:cubicBezTo>
                        <a:pt x="10720" y="1893"/>
                        <a:pt x="9133" y="426"/>
                        <a:pt x="6947" y="66"/>
                      </a:cubicBezTo>
                      <a:cubicBezTo>
                        <a:pt x="6667" y="22"/>
                        <a:pt x="6387" y="1"/>
                        <a:pt x="6107" y="1"/>
                      </a:cubicBezTo>
                      <a:close/>
                    </a:path>
                  </a:pathLst>
                </a:custGeom>
                <a:solidFill>
                  <a:srgbClr val="5596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Google Shape;721;p38">
                  <a:extLst>
                    <a:ext uri="{FF2B5EF4-FFF2-40B4-BE49-F238E27FC236}">
                      <a16:creationId xmlns:a16="http://schemas.microsoft.com/office/drawing/2014/main" id="{861F9AF8-794F-4F0B-84A3-6BFE5BFE4C57}"/>
                    </a:ext>
                  </a:extLst>
                </p:cNvPr>
                <p:cNvSpPr/>
                <p:nvPr/>
              </p:nvSpPr>
              <p:spPr>
                <a:xfrm>
                  <a:off x="4094025" y="2973400"/>
                  <a:ext cx="333150" cy="3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6" h="13257" extrusionOk="0">
                      <a:moveTo>
                        <a:pt x="6085" y="0"/>
                      </a:moveTo>
                      <a:cubicBezTo>
                        <a:pt x="4678" y="0"/>
                        <a:pt x="3326" y="545"/>
                        <a:pt x="2306" y="1565"/>
                      </a:cubicBezTo>
                      <a:cubicBezTo>
                        <a:pt x="1258" y="2613"/>
                        <a:pt x="689" y="4081"/>
                        <a:pt x="330" y="5518"/>
                      </a:cubicBezTo>
                      <a:cubicBezTo>
                        <a:pt x="120" y="6177"/>
                        <a:pt x="0" y="6895"/>
                        <a:pt x="30" y="7614"/>
                      </a:cubicBezTo>
                      <a:cubicBezTo>
                        <a:pt x="120" y="9171"/>
                        <a:pt x="1138" y="10548"/>
                        <a:pt x="2366" y="11537"/>
                      </a:cubicBezTo>
                      <a:cubicBezTo>
                        <a:pt x="3643" y="12564"/>
                        <a:pt x="5255" y="13256"/>
                        <a:pt x="6891" y="13256"/>
                      </a:cubicBezTo>
                      <a:cubicBezTo>
                        <a:pt x="7019" y="13256"/>
                        <a:pt x="7148" y="13252"/>
                        <a:pt x="7277" y="13243"/>
                      </a:cubicBezTo>
                      <a:cubicBezTo>
                        <a:pt x="12157" y="12854"/>
                        <a:pt x="13325" y="7554"/>
                        <a:pt x="11588" y="3781"/>
                      </a:cubicBezTo>
                      <a:cubicBezTo>
                        <a:pt x="10720" y="1895"/>
                        <a:pt x="9133" y="428"/>
                        <a:pt x="6947" y="68"/>
                      </a:cubicBezTo>
                      <a:cubicBezTo>
                        <a:pt x="6659" y="23"/>
                        <a:pt x="6371" y="0"/>
                        <a:pt x="6085" y="0"/>
                      </a:cubicBezTo>
                      <a:close/>
                    </a:path>
                  </a:pathLst>
                </a:custGeom>
                <a:solidFill>
                  <a:srgbClr val="5596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" name="Google Shape;722;p38">
                  <a:extLst>
                    <a:ext uri="{FF2B5EF4-FFF2-40B4-BE49-F238E27FC236}">
                      <a16:creationId xmlns:a16="http://schemas.microsoft.com/office/drawing/2014/main" id="{D8CC57B6-CC1F-405C-9B66-075D80B5EE67}"/>
                    </a:ext>
                  </a:extLst>
                </p:cNvPr>
                <p:cNvSpPr/>
                <p:nvPr/>
              </p:nvSpPr>
              <p:spPr>
                <a:xfrm>
                  <a:off x="4244475" y="3292500"/>
                  <a:ext cx="253800" cy="37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2" h="15199" extrusionOk="0">
                      <a:moveTo>
                        <a:pt x="8714" y="0"/>
                      </a:moveTo>
                      <a:cubicBezTo>
                        <a:pt x="8475" y="30"/>
                        <a:pt x="8265" y="150"/>
                        <a:pt x="8116" y="360"/>
                      </a:cubicBezTo>
                      <a:cubicBezTo>
                        <a:pt x="7038" y="1497"/>
                        <a:pt x="6559" y="2965"/>
                        <a:pt x="6049" y="4432"/>
                      </a:cubicBezTo>
                      <a:cubicBezTo>
                        <a:pt x="5570" y="5809"/>
                        <a:pt x="4792" y="7037"/>
                        <a:pt x="4193" y="8384"/>
                      </a:cubicBezTo>
                      <a:cubicBezTo>
                        <a:pt x="3924" y="9133"/>
                        <a:pt x="3385" y="9762"/>
                        <a:pt x="2696" y="10151"/>
                      </a:cubicBezTo>
                      <a:cubicBezTo>
                        <a:pt x="2396" y="10301"/>
                        <a:pt x="2067" y="10361"/>
                        <a:pt x="1768" y="10480"/>
                      </a:cubicBezTo>
                      <a:cubicBezTo>
                        <a:pt x="899" y="10840"/>
                        <a:pt x="300" y="11618"/>
                        <a:pt x="181" y="12517"/>
                      </a:cubicBezTo>
                      <a:cubicBezTo>
                        <a:pt x="1" y="14702"/>
                        <a:pt x="2546" y="14732"/>
                        <a:pt x="4043" y="14942"/>
                      </a:cubicBezTo>
                      <a:cubicBezTo>
                        <a:pt x="4638" y="15030"/>
                        <a:pt x="5184" y="15199"/>
                        <a:pt x="5764" y="15199"/>
                      </a:cubicBezTo>
                      <a:cubicBezTo>
                        <a:pt x="5973" y="15199"/>
                        <a:pt x="6187" y="15177"/>
                        <a:pt x="6409" y="15122"/>
                      </a:cubicBezTo>
                      <a:cubicBezTo>
                        <a:pt x="6948" y="15032"/>
                        <a:pt x="7397" y="14702"/>
                        <a:pt x="7666" y="14223"/>
                      </a:cubicBezTo>
                      <a:cubicBezTo>
                        <a:pt x="7906" y="13624"/>
                        <a:pt x="7876" y="12966"/>
                        <a:pt x="7607" y="12397"/>
                      </a:cubicBezTo>
                      <a:lnTo>
                        <a:pt x="7577" y="12277"/>
                      </a:lnTo>
                      <a:cubicBezTo>
                        <a:pt x="7307" y="11738"/>
                        <a:pt x="7157" y="11169"/>
                        <a:pt x="7068" y="10600"/>
                      </a:cubicBezTo>
                      <a:cubicBezTo>
                        <a:pt x="6948" y="9013"/>
                        <a:pt x="8984" y="5210"/>
                        <a:pt x="9223" y="4492"/>
                      </a:cubicBezTo>
                      <a:cubicBezTo>
                        <a:pt x="9493" y="3653"/>
                        <a:pt x="9792" y="2815"/>
                        <a:pt x="10032" y="1947"/>
                      </a:cubicBezTo>
                      <a:cubicBezTo>
                        <a:pt x="10122" y="1707"/>
                        <a:pt x="10152" y="1408"/>
                        <a:pt x="10092" y="1138"/>
                      </a:cubicBezTo>
                      <a:cubicBezTo>
                        <a:pt x="10002" y="689"/>
                        <a:pt x="9583" y="389"/>
                        <a:pt x="9164" y="180"/>
                      </a:cubicBezTo>
                      <a:cubicBezTo>
                        <a:pt x="9044" y="90"/>
                        <a:pt x="8894" y="30"/>
                        <a:pt x="8714" y="0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Google Shape;723;p38">
                  <a:extLst>
                    <a:ext uri="{FF2B5EF4-FFF2-40B4-BE49-F238E27FC236}">
                      <a16:creationId xmlns:a16="http://schemas.microsoft.com/office/drawing/2014/main" id="{9A6BB2B9-7595-4E27-A4D1-6F11DD826E9E}"/>
                    </a:ext>
                  </a:extLst>
                </p:cNvPr>
                <p:cNvSpPr/>
                <p:nvPr/>
              </p:nvSpPr>
              <p:spPr>
                <a:xfrm>
                  <a:off x="4945150" y="3255775"/>
                  <a:ext cx="311450" cy="36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8" h="14510" extrusionOk="0">
                      <a:moveTo>
                        <a:pt x="1520" y="0"/>
                      </a:moveTo>
                      <a:cubicBezTo>
                        <a:pt x="1147" y="0"/>
                        <a:pt x="769" y="201"/>
                        <a:pt x="450" y="421"/>
                      </a:cubicBezTo>
                      <a:cubicBezTo>
                        <a:pt x="300" y="481"/>
                        <a:pt x="181" y="601"/>
                        <a:pt x="91" y="721"/>
                      </a:cubicBezTo>
                      <a:cubicBezTo>
                        <a:pt x="1" y="960"/>
                        <a:pt x="1" y="1200"/>
                        <a:pt x="91" y="1409"/>
                      </a:cubicBezTo>
                      <a:cubicBezTo>
                        <a:pt x="600" y="2906"/>
                        <a:pt x="1678" y="4044"/>
                        <a:pt x="2726" y="5152"/>
                      </a:cubicBezTo>
                      <a:cubicBezTo>
                        <a:pt x="3744" y="6290"/>
                        <a:pt x="4403" y="7518"/>
                        <a:pt x="5331" y="8686"/>
                      </a:cubicBezTo>
                      <a:cubicBezTo>
                        <a:pt x="5840" y="9284"/>
                        <a:pt x="6139" y="10033"/>
                        <a:pt x="6169" y="10841"/>
                      </a:cubicBezTo>
                      <a:cubicBezTo>
                        <a:pt x="6169" y="11171"/>
                        <a:pt x="6050" y="11470"/>
                        <a:pt x="6020" y="11800"/>
                      </a:cubicBezTo>
                      <a:cubicBezTo>
                        <a:pt x="5900" y="12728"/>
                        <a:pt x="6319" y="13626"/>
                        <a:pt x="7068" y="14165"/>
                      </a:cubicBezTo>
                      <a:cubicBezTo>
                        <a:pt x="7436" y="14407"/>
                        <a:pt x="7780" y="14509"/>
                        <a:pt x="8102" y="14509"/>
                      </a:cubicBezTo>
                      <a:cubicBezTo>
                        <a:pt x="9376" y="14509"/>
                        <a:pt x="10303" y="12900"/>
                        <a:pt x="11020" y="11919"/>
                      </a:cubicBezTo>
                      <a:cubicBezTo>
                        <a:pt x="11529" y="11261"/>
                        <a:pt x="12068" y="10752"/>
                        <a:pt x="12308" y="9913"/>
                      </a:cubicBezTo>
                      <a:cubicBezTo>
                        <a:pt x="12457" y="9404"/>
                        <a:pt x="12398" y="8835"/>
                        <a:pt x="12098" y="8386"/>
                      </a:cubicBezTo>
                      <a:cubicBezTo>
                        <a:pt x="11679" y="7907"/>
                        <a:pt x="11080" y="7608"/>
                        <a:pt x="10451" y="7578"/>
                      </a:cubicBezTo>
                      <a:lnTo>
                        <a:pt x="10361" y="7518"/>
                      </a:lnTo>
                      <a:cubicBezTo>
                        <a:pt x="9763" y="7488"/>
                        <a:pt x="9194" y="7368"/>
                        <a:pt x="8655" y="7188"/>
                      </a:cubicBezTo>
                      <a:cubicBezTo>
                        <a:pt x="7187" y="6530"/>
                        <a:pt x="4792" y="2906"/>
                        <a:pt x="4283" y="2397"/>
                      </a:cubicBezTo>
                      <a:cubicBezTo>
                        <a:pt x="3684" y="1739"/>
                        <a:pt x="3085" y="1080"/>
                        <a:pt x="2426" y="481"/>
                      </a:cubicBezTo>
                      <a:cubicBezTo>
                        <a:pt x="2247" y="271"/>
                        <a:pt x="2007" y="122"/>
                        <a:pt x="1768" y="32"/>
                      </a:cubicBezTo>
                      <a:cubicBezTo>
                        <a:pt x="1686" y="10"/>
                        <a:pt x="1603" y="0"/>
                        <a:pt x="1520" y="0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Google Shape;724;p38">
                  <a:extLst>
                    <a:ext uri="{FF2B5EF4-FFF2-40B4-BE49-F238E27FC236}">
                      <a16:creationId xmlns:a16="http://schemas.microsoft.com/office/drawing/2014/main" id="{D548E994-2CB4-4605-A4E2-D15D3D51C30E}"/>
                    </a:ext>
                  </a:extLst>
                </p:cNvPr>
                <p:cNvSpPr/>
                <p:nvPr/>
              </p:nvSpPr>
              <p:spPr>
                <a:xfrm>
                  <a:off x="5128575" y="2006325"/>
                  <a:ext cx="409500" cy="27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0" h="11054" extrusionOk="0">
                      <a:moveTo>
                        <a:pt x="10704" y="1"/>
                      </a:moveTo>
                      <a:cubicBezTo>
                        <a:pt x="10447" y="1"/>
                        <a:pt x="10187" y="53"/>
                        <a:pt x="9941" y="154"/>
                      </a:cubicBezTo>
                      <a:cubicBezTo>
                        <a:pt x="9402" y="484"/>
                        <a:pt x="9043" y="1023"/>
                        <a:pt x="8893" y="1651"/>
                      </a:cubicBezTo>
                      <a:lnTo>
                        <a:pt x="8863" y="1771"/>
                      </a:lnTo>
                      <a:cubicBezTo>
                        <a:pt x="8774" y="2340"/>
                        <a:pt x="8564" y="2909"/>
                        <a:pt x="8294" y="3418"/>
                      </a:cubicBezTo>
                      <a:cubicBezTo>
                        <a:pt x="7426" y="4766"/>
                        <a:pt x="3503" y="6592"/>
                        <a:pt x="2905" y="7011"/>
                      </a:cubicBezTo>
                      <a:cubicBezTo>
                        <a:pt x="2186" y="7520"/>
                        <a:pt x="1467" y="8029"/>
                        <a:pt x="749" y="8598"/>
                      </a:cubicBezTo>
                      <a:cubicBezTo>
                        <a:pt x="509" y="8748"/>
                        <a:pt x="329" y="8928"/>
                        <a:pt x="210" y="9197"/>
                      </a:cubicBezTo>
                      <a:cubicBezTo>
                        <a:pt x="0" y="9616"/>
                        <a:pt x="210" y="10095"/>
                        <a:pt x="359" y="10515"/>
                      </a:cubicBezTo>
                      <a:cubicBezTo>
                        <a:pt x="419" y="10664"/>
                        <a:pt x="509" y="10814"/>
                        <a:pt x="629" y="10934"/>
                      </a:cubicBezTo>
                      <a:cubicBezTo>
                        <a:pt x="769" y="11014"/>
                        <a:pt x="922" y="11054"/>
                        <a:pt x="1079" y="11054"/>
                      </a:cubicBezTo>
                      <a:cubicBezTo>
                        <a:pt x="1158" y="11054"/>
                        <a:pt x="1238" y="11044"/>
                        <a:pt x="1318" y="11024"/>
                      </a:cubicBezTo>
                      <a:cubicBezTo>
                        <a:pt x="2875" y="10754"/>
                        <a:pt x="4132" y="9826"/>
                        <a:pt x="5420" y="8958"/>
                      </a:cubicBezTo>
                      <a:cubicBezTo>
                        <a:pt x="6677" y="8119"/>
                        <a:pt x="7965" y="7640"/>
                        <a:pt x="9253" y="6921"/>
                      </a:cubicBezTo>
                      <a:cubicBezTo>
                        <a:pt x="9827" y="6547"/>
                        <a:pt x="10463" y="6360"/>
                        <a:pt x="11110" y="6360"/>
                      </a:cubicBezTo>
                      <a:cubicBezTo>
                        <a:pt x="11239" y="6360"/>
                        <a:pt x="11369" y="6368"/>
                        <a:pt x="11498" y="6382"/>
                      </a:cubicBezTo>
                      <a:cubicBezTo>
                        <a:pt x="11828" y="6442"/>
                        <a:pt x="12127" y="6592"/>
                        <a:pt x="12457" y="6682"/>
                      </a:cubicBezTo>
                      <a:cubicBezTo>
                        <a:pt x="12674" y="6740"/>
                        <a:pt x="12895" y="6768"/>
                        <a:pt x="13114" y="6768"/>
                      </a:cubicBezTo>
                      <a:cubicBezTo>
                        <a:pt x="13800" y="6768"/>
                        <a:pt x="14465" y="6492"/>
                        <a:pt x="14942" y="5993"/>
                      </a:cubicBezTo>
                      <a:cubicBezTo>
                        <a:pt x="16379" y="4346"/>
                        <a:pt x="14373" y="2789"/>
                        <a:pt x="13295" y="1741"/>
                      </a:cubicBezTo>
                      <a:cubicBezTo>
                        <a:pt x="12726" y="1142"/>
                        <a:pt x="12307" y="514"/>
                        <a:pt x="11498" y="184"/>
                      </a:cubicBezTo>
                      <a:cubicBezTo>
                        <a:pt x="11251" y="60"/>
                        <a:pt x="10979" y="1"/>
                        <a:pt x="10704" y="1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Google Shape;725;p38">
                  <a:extLst>
                    <a:ext uri="{FF2B5EF4-FFF2-40B4-BE49-F238E27FC236}">
                      <a16:creationId xmlns:a16="http://schemas.microsoft.com/office/drawing/2014/main" id="{ED174FA9-15CA-4743-B58A-A1689C7B3108}"/>
                    </a:ext>
                  </a:extLst>
                </p:cNvPr>
                <p:cNvSpPr/>
                <p:nvPr/>
              </p:nvSpPr>
              <p:spPr>
                <a:xfrm>
                  <a:off x="4925700" y="1770725"/>
                  <a:ext cx="285975" cy="37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9" h="14849" extrusionOk="0">
                      <a:moveTo>
                        <a:pt x="5482" y="1"/>
                      </a:moveTo>
                      <a:cubicBezTo>
                        <a:pt x="5364" y="1"/>
                        <a:pt x="5244" y="9"/>
                        <a:pt x="5121" y="26"/>
                      </a:cubicBezTo>
                      <a:cubicBezTo>
                        <a:pt x="4552" y="86"/>
                        <a:pt x="4073" y="356"/>
                        <a:pt x="3743" y="805"/>
                      </a:cubicBezTo>
                      <a:cubicBezTo>
                        <a:pt x="3474" y="1374"/>
                        <a:pt x="3414" y="2033"/>
                        <a:pt x="3624" y="2631"/>
                      </a:cubicBezTo>
                      <a:lnTo>
                        <a:pt x="3683" y="2751"/>
                      </a:lnTo>
                      <a:cubicBezTo>
                        <a:pt x="3863" y="3290"/>
                        <a:pt x="3983" y="3889"/>
                        <a:pt x="4013" y="4458"/>
                      </a:cubicBezTo>
                      <a:cubicBezTo>
                        <a:pt x="3983" y="6075"/>
                        <a:pt x="1528" y="9638"/>
                        <a:pt x="1258" y="10327"/>
                      </a:cubicBezTo>
                      <a:cubicBezTo>
                        <a:pt x="869" y="11135"/>
                        <a:pt x="509" y="11944"/>
                        <a:pt x="180" y="12782"/>
                      </a:cubicBezTo>
                      <a:cubicBezTo>
                        <a:pt x="60" y="13022"/>
                        <a:pt x="0" y="13291"/>
                        <a:pt x="30" y="13561"/>
                      </a:cubicBezTo>
                      <a:cubicBezTo>
                        <a:pt x="60" y="14040"/>
                        <a:pt x="480" y="14369"/>
                        <a:pt x="839" y="14639"/>
                      </a:cubicBezTo>
                      <a:cubicBezTo>
                        <a:pt x="959" y="14729"/>
                        <a:pt x="1108" y="14818"/>
                        <a:pt x="1288" y="14848"/>
                      </a:cubicBezTo>
                      <a:cubicBezTo>
                        <a:pt x="1528" y="14848"/>
                        <a:pt x="1767" y="14729"/>
                        <a:pt x="1917" y="14549"/>
                      </a:cubicBezTo>
                      <a:cubicBezTo>
                        <a:pt x="3115" y="13531"/>
                        <a:pt x="3743" y="12094"/>
                        <a:pt x="4402" y="10716"/>
                      </a:cubicBezTo>
                      <a:cubicBezTo>
                        <a:pt x="5031" y="9369"/>
                        <a:pt x="5899" y="8261"/>
                        <a:pt x="6648" y="6973"/>
                      </a:cubicBezTo>
                      <a:cubicBezTo>
                        <a:pt x="6977" y="6255"/>
                        <a:pt x="7576" y="5686"/>
                        <a:pt x="8295" y="5356"/>
                      </a:cubicBezTo>
                      <a:cubicBezTo>
                        <a:pt x="8624" y="5236"/>
                        <a:pt x="8954" y="5207"/>
                        <a:pt x="9253" y="5117"/>
                      </a:cubicBezTo>
                      <a:cubicBezTo>
                        <a:pt x="10151" y="4877"/>
                        <a:pt x="10840" y="4159"/>
                        <a:pt x="11050" y="3230"/>
                      </a:cubicBezTo>
                      <a:cubicBezTo>
                        <a:pt x="11439" y="1104"/>
                        <a:pt x="8924" y="805"/>
                        <a:pt x="7456" y="446"/>
                      </a:cubicBezTo>
                      <a:cubicBezTo>
                        <a:pt x="6767" y="267"/>
                        <a:pt x="6164" y="1"/>
                        <a:pt x="5482" y="1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Google Shape;726;p38">
                  <a:extLst>
                    <a:ext uri="{FF2B5EF4-FFF2-40B4-BE49-F238E27FC236}">
                      <a16:creationId xmlns:a16="http://schemas.microsoft.com/office/drawing/2014/main" id="{49C7454A-84AC-4939-B03F-B7FE1B9AEFC3}"/>
                    </a:ext>
                  </a:extLst>
                </p:cNvPr>
                <p:cNvSpPr/>
                <p:nvPr/>
              </p:nvSpPr>
              <p:spPr>
                <a:xfrm>
                  <a:off x="3735450" y="3131400"/>
                  <a:ext cx="324900" cy="35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6" h="14173" extrusionOk="0">
                      <a:moveTo>
                        <a:pt x="11795" y="1"/>
                      </a:moveTo>
                      <a:cubicBezTo>
                        <a:pt x="11587" y="1"/>
                        <a:pt x="11386" y="86"/>
                        <a:pt x="11229" y="216"/>
                      </a:cubicBezTo>
                      <a:cubicBezTo>
                        <a:pt x="9912" y="1084"/>
                        <a:pt x="9103" y="2402"/>
                        <a:pt x="8265" y="3689"/>
                      </a:cubicBezTo>
                      <a:cubicBezTo>
                        <a:pt x="7486" y="4947"/>
                        <a:pt x="6438" y="5935"/>
                        <a:pt x="5540" y="7103"/>
                      </a:cubicBezTo>
                      <a:cubicBezTo>
                        <a:pt x="5091" y="7762"/>
                        <a:pt x="4432" y="8241"/>
                        <a:pt x="3683" y="8480"/>
                      </a:cubicBezTo>
                      <a:cubicBezTo>
                        <a:pt x="3354" y="8540"/>
                        <a:pt x="3025" y="8540"/>
                        <a:pt x="2695" y="8600"/>
                      </a:cubicBezTo>
                      <a:cubicBezTo>
                        <a:pt x="1767" y="8720"/>
                        <a:pt x="989" y="9319"/>
                        <a:pt x="659" y="10187"/>
                      </a:cubicBezTo>
                      <a:cubicBezTo>
                        <a:pt x="0" y="12283"/>
                        <a:pt x="2456" y="12912"/>
                        <a:pt x="3863" y="13451"/>
                      </a:cubicBezTo>
                      <a:cubicBezTo>
                        <a:pt x="4612" y="13750"/>
                        <a:pt x="5270" y="14170"/>
                        <a:pt x="6109" y="14170"/>
                      </a:cubicBezTo>
                      <a:cubicBezTo>
                        <a:pt x="6143" y="14171"/>
                        <a:pt x="6176" y="14172"/>
                        <a:pt x="6210" y="14172"/>
                      </a:cubicBezTo>
                      <a:cubicBezTo>
                        <a:pt x="6715" y="14172"/>
                        <a:pt x="7209" y="13964"/>
                        <a:pt x="7546" y="13571"/>
                      </a:cubicBezTo>
                      <a:cubicBezTo>
                        <a:pt x="7905" y="13062"/>
                        <a:pt x="8055" y="12433"/>
                        <a:pt x="7935" y="11804"/>
                      </a:cubicBezTo>
                      <a:lnTo>
                        <a:pt x="7935" y="11654"/>
                      </a:lnTo>
                      <a:cubicBezTo>
                        <a:pt x="7816" y="11085"/>
                        <a:pt x="7756" y="10516"/>
                        <a:pt x="7816" y="9918"/>
                      </a:cubicBezTo>
                      <a:cubicBezTo>
                        <a:pt x="8085" y="8331"/>
                        <a:pt x="10960" y="5127"/>
                        <a:pt x="11349" y="4498"/>
                      </a:cubicBezTo>
                      <a:cubicBezTo>
                        <a:pt x="11798" y="3749"/>
                        <a:pt x="12277" y="3001"/>
                        <a:pt x="12696" y="2192"/>
                      </a:cubicBezTo>
                      <a:cubicBezTo>
                        <a:pt x="12846" y="1983"/>
                        <a:pt x="12936" y="1713"/>
                        <a:pt x="12996" y="1444"/>
                      </a:cubicBezTo>
                      <a:cubicBezTo>
                        <a:pt x="12996" y="995"/>
                        <a:pt x="12637" y="605"/>
                        <a:pt x="12307" y="276"/>
                      </a:cubicBezTo>
                      <a:cubicBezTo>
                        <a:pt x="12187" y="156"/>
                        <a:pt x="12068" y="66"/>
                        <a:pt x="11888" y="6"/>
                      </a:cubicBezTo>
                      <a:cubicBezTo>
                        <a:pt x="11857" y="3"/>
                        <a:pt x="11826" y="1"/>
                        <a:pt x="11795" y="1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Google Shape;727;p38">
                  <a:extLst>
                    <a:ext uri="{FF2B5EF4-FFF2-40B4-BE49-F238E27FC236}">
                      <a16:creationId xmlns:a16="http://schemas.microsoft.com/office/drawing/2014/main" id="{3258171E-E827-4E07-A42D-33B24F0910FD}"/>
                    </a:ext>
                  </a:extLst>
                </p:cNvPr>
                <p:cNvSpPr/>
                <p:nvPr/>
              </p:nvSpPr>
              <p:spPr>
                <a:xfrm>
                  <a:off x="3582725" y="2948925"/>
                  <a:ext cx="414000" cy="26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0" h="10655" extrusionOk="0">
                      <a:moveTo>
                        <a:pt x="15535" y="0"/>
                      </a:moveTo>
                      <a:cubicBezTo>
                        <a:pt x="15457" y="0"/>
                        <a:pt x="15378" y="10"/>
                        <a:pt x="15302" y="29"/>
                      </a:cubicBezTo>
                      <a:cubicBezTo>
                        <a:pt x="13745" y="239"/>
                        <a:pt x="12457" y="1107"/>
                        <a:pt x="11140" y="1916"/>
                      </a:cubicBezTo>
                      <a:cubicBezTo>
                        <a:pt x="9882" y="2694"/>
                        <a:pt x="8505" y="3143"/>
                        <a:pt x="7217" y="3802"/>
                      </a:cubicBezTo>
                      <a:cubicBezTo>
                        <a:pt x="6703" y="4115"/>
                        <a:pt x="6122" y="4278"/>
                        <a:pt x="5536" y="4278"/>
                      </a:cubicBezTo>
                      <a:cubicBezTo>
                        <a:pt x="5338" y="4278"/>
                        <a:pt x="5139" y="4259"/>
                        <a:pt x="4942" y="4221"/>
                      </a:cubicBezTo>
                      <a:cubicBezTo>
                        <a:pt x="4612" y="4161"/>
                        <a:pt x="4313" y="4012"/>
                        <a:pt x="3983" y="3922"/>
                      </a:cubicBezTo>
                      <a:cubicBezTo>
                        <a:pt x="3732" y="3835"/>
                        <a:pt x="3473" y="3794"/>
                        <a:pt x="3216" y="3794"/>
                      </a:cubicBezTo>
                      <a:cubicBezTo>
                        <a:pt x="2586" y="3794"/>
                        <a:pt x="1966" y="4044"/>
                        <a:pt x="1498" y="4491"/>
                      </a:cubicBezTo>
                      <a:cubicBezTo>
                        <a:pt x="1" y="6078"/>
                        <a:pt x="1947" y="7695"/>
                        <a:pt x="2995" y="8832"/>
                      </a:cubicBezTo>
                      <a:cubicBezTo>
                        <a:pt x="3534" y="9431"/>
                        <a:pt x="3924" y="10060"/>
                        <a:pt x="4732" y="10449"/>
                      </a:cubicBezTo>
                      <a:cubicBezTo>
                        <a:pt x="5006" y="10586"/>
                        <a:pt x="5299" y="10655"/>
                        <a:pt x="5595" y="10655"/>
                      </a:cubicBezTo>
                      <a:cubicBezTo>
                        <a:pt x="5817" y="10655"/>
                        <a:pt x="6041" y="10616"/>
                        <a:pt x="6259" y="10539"/>
                      </a:cubicBezTo>
                      <a:cubicBezTo>
                        <a:pt x="6828" y="10210"/>
                        <a:pt x="7217" y="9671"/>
                        <a:pt x="7367" y="9072"/>
                      </a:cubicBezTo>
                      <a:lnTo>
                        <a:pt x="7397" y="8982"/>
                      </a:lnTo>
                      <a:cubicBezTo>
                        <a:pt x="7517" y="8383"/>
                        <a:pt x="7756" y="7844"/>
                        <a:pt x="8026" y="7335"/>
                      </a:cubicBezTo>
                      <a:cubicBezTo>
                        <a:pt x="8954" y="6018"/>
                        <a:pt x="12936" y="4341"/>
                        <a:pt x="13565" y="3982"/>
                      </a:cubicBezTo>
                      <a:cubicBezTo>
                        <a:pt x="14314" y="3503"/>
                        <a:pt x="15062" y="3023"/>
                        <a:pt x="15781" y="2484"/>
                      </a:cubicBezTo>
                      <a:cubicBezTo>
                        <a:pt x="16021" y="2335"/>
                        <a:pt x="16200" y="2125"/>
                        <a:pt x="16350" y="1916"/>
                      </a:cubicBezTo>
                      <a:cubicBezTo>
                        <a:pt x="16560" y="1496"/>
                        <a:pt x="16410" y="987"/>
                        <a:pt x="16260" y="568"/>
                      </a:cubicBezTo>
                      <a:cubicBezTo>
                        <a:pt x="16200" y="388"/>
                        <a:pt x="16110" y="269"/>
                        <a:pt x="15991" y="149"/>
                      </a:cubicBezTo>
                      <a:cubicBezTo>
                        <a:pt x="15868" y="47"/>
                        <a:pt x="15703" y="0"/>
                        <a:pt x="15535" y="0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Google Shape;728;p38">
                  <a:extLst>
                    <a:ext uri="{FF2B5EF4-FFF2-40B4-BE49-F238E27FC236}">
                      <a16:creationId xmlns:a16="http://schemas.microsoft.com/office/drawing/2014/main" id="{537012A3-C152-428F-833F-7F4B93E32C68}"/>
                    </a:ext>
                  </a:extLst>
                </p:cNvPr>
                <p:cNvSpPr/>
                <p:nvPr/>
              </p:nvSpPr>
              <p:spPr>
                <a:xfrm>
                  <a:off x="4621775" y="1750125"/>
                  <a:ext cx="196900" cy="31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6" h="12554" extrusionOk="0">
                      <a:moveTo>
                        <a:pt x="5531" y="1"/>
                      </a:moveTo>
                      <a:cubicBezTo>
                        <a:pt x="4785" y="1"/>
                        <a:pt x="3984" y="163"/>
                        <a:pt x="3354" y="251"/>
                      </a:cubicBezTo>
                      <a:cubicBezTo>
                        <a:pt x="2546" y="371"/>
                        <a:pt x="1797" y="311"/>
                        <a:pt x="1048" y="731"/>
                      </a:cubicBezTo>
                      <a:cubicBezTo>
                        <a:pt x="539" y="1000"/>
                        <a:pt x="180" y="1419"/>
                        <a:pt x="60" y="1958"/>
                      </a:cubicBezTo>
                      <a:cubicBezTo>
                        <a:pt x="0" y="2587"/>
                        <a:pt x="210" y="3216"/>
                        <a:pt x="629" y="3695"/>
                      </a:cubicBezTo>
                      <a:lnTo>
                        <a:pt x="689" y="3785"/>
                      </a:lnTo>
                      <a:cubicBezTo>
                        <a:pt x="1078" y="4234"/>
                        <a:pt x="1408" y="4743"/>
                        <a:pt x="1647" y="5252"/>
                      </a:cubicBezTo>
                      <a:cubicBezTo>
                        <a:pt x="2336" y="7198"/>
                        <a:pt x="749" y="9534"/>
                        <a:pt x="1408" y="11510"/>
                      </a:cubicBezTo>
                      <a:cubicBezTo>
                        <a:pt x="1614" y="12180"/>
                        <a:pt x="2135" y="12554"/>
                        <a:pt x="2700" y="12554"/>
                      </a:cubicBezTo>
                      <a:cubicBezTo>
                        <a:pt x="3120" y="12554"/>
                        <a:pt x="3565" y="12347"/>
                        <a:pt x="3923" y="11899"/>
                      </a:cubicBezTo>
                      <a:cubicBezTo>
                        <a:pt x="4761" y="10821"/>
                        <a:pt x="4821" y="7977"/>
                        <a:pt x="5001" y="6629"/>
                      </a:cubicBezTo>
                      <a:cubicBezTo>
                        <a:pt x="5061" y="5821"/>
                        <a:pt x="5390" y="5072"/>
                        <a:pt x="5959" y="4503"/>
                      </a:cubicBezTo>
                      <a:cubicBezTo>
                        <a:pt x="6199" y="4294"/>
                        <a:pt x="6498" y="4144"/>
                        <a:pt x="6768" y="3935"/>
                      </a:cubicBezTo>
                      <a:cubicBezTo>
                        <a:pt x="7516" y="3366"/>
                        <a:pt x="7876" y="2467"/>
                        <a:pt x="7726" y="1539"/>
                      </a:cubicBezTo>
                      <a:cubicBezTo>
                        <a:pt x="7483" y="308"/>
                        <a:pt x="6558" y="1"/>
                        <a:pt x="5531" y="1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Google Shape;729;p38">
                  <a:extLst>
                    <a:ext uri="{FF2B5EF4-FFF2-40B4-BE49-F238E27FC236}">
                      <a16:creationId xmlns:a16="http://schemas.microsoft.com/office/drawing/2014/main" id="{1729B1E1-C712-4682-972A-352607AE1597}"/>
                    </a:ext>
                  </a:extLst>
                </p:cNvPr>
                <p:cNvSpPr/>
                <p:nvPr/>
              </p:nvSpPr>
              <p:spPr>
                <a:xfrm>
                  <a:off x="3986975" y="1891100"/>
                  <a:ext cx="243125" cy="30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5" h="12345" extrusionOk="0">
                      <a:moveTo>
                        <a:pt x="4655" y="1"/>
                      </a:moveTo>
                      <a:cubicBezTo>
                        <a:pt x="3428" y="1"/>
                        <a:pt x="2406" y="1457"/>
                        <a:pt x="1617" y="2338"/>
                      </a:cubicBezTo>
                      <a:cubicBezTo>
                        <a:pt x="1078" y="2967"/>
                        <a:pt x="479" y="3416"/>
                        <a:pt x="180" y="4224"/>
                      </a:cubicBezTo>
                      <a:cubicBezTo>
                        <a:pt x="0" y="4703"/>
                        <a:pt x="0" y="5272"/>
                        <a:pt x="270" y="5781"/>
                      </a:cubicBezTo>
                      <a:cubicBezTo>
                        <a:pt x="629" y="6290"/>
                        <a:pt x="1198" y="6650"/>
                        <a:pt x="1827" y="6740"/>
                      </a:cubicBezTo>
                      <a:lnTo>
                        <a:pt x="1947" y="6769"/>
                      </a:lnTo>
                      <a:cubicBezTo>
                        <a:pt x="2516" y="6829"/>
                        <a:pt x="3085" y="7009"/>
                        <a:pt x="3624" y="7249"/>
                      </a:cubicBezTo>
                      <a:cubicBezTo>
                        <a:pt x="5420" y="8237"/>
                        <a:pt x="5750" y="11051"/>
                        <a:pt x="7516" y="12099"/>
                      </a:cubicBezTo>
                      <a:cubicBezTo>
                        <a:pt x="7802" y="12266"/>
                        <a:pt x="8092" y="12344"/>
                        <a:pt x="8363" y="12344"/>
                      </a:cubicBezTo>
                      <a:cubicBezTo>
                        <a:pt x="9115" y="12344"/>
                        <a:pt x="9724" y="11742"/>
                        <a:pt x="9702" y="10752"/>
                      </a:cubicBezTo>
                      <a:cubicBezTo>
                        <a:pt x="9642" y="9404"/>
                        <a:pt x="7786" y="7219"/>
                        <a:pt x="7037" y="6051"/>
                      </a:cubicBezTo>
                      <a:cubicBezTo>
                        <a:pt x="6558" y="5422"/>
                        <a:pt x="6348" y="4643"/>
                        <a:pt x="6378" y="3835"/>
                      </a:cubicBezTo>
                      <a:cubicBezTo>
                        <a:pt x="6438" y="3506"/>
                        <a:pt x="6558" y="3206"/>
                        <a:pt x="6618" y="2877"/>
                      </a:cubicBezTo>
                      <a:cubicBezTo>
                        <a:pt x="6798" y="1979"/>
                        <a:pt x="6468" y="1020"/>
                        <a:pt x="5779" y="421"/>
                      </a:cubicBezTo>
                      <a:cubicBezTo>
                        <a:pt x="5388" y="124"/>
                        <a:pt x="5013" y="1"/>
                        <a:pt x="4655" y="1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Google Shape;730;p38">
                  <a:extLst>
                    <a:ext uri="{FF2B5EF4-FFF2-40B4-BE49-F238E27FC236}">
                      <a16:creationId xmlns:a16="http://schemas.microsoft.com/office/drawing/2014/main" id="{9F421171-C9AE-468A-BF78-950507B42A4F}"/>
                    </a:ext>
                  </a:extLst>
                </p:cNvPr>
                <p:cNvSpPr/>
                <p:nvPr/>
              </p:nvSpPr>
              <p:spPr>
                <a:xfrm>
                  <a:off x="3594725" y="2521900"/>
                  <a:ext cx="333125" cy="1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5" h="7701" extrusionOk="0">
                      <a:moveTo>
                        <a:pt x="2427" y="1"/>
                      </a:moveTo>
                      <a:cubicBezTo>
                        <a:pt x="2347" y="1"/>
                        <a:pt x="2266" y="4"/>
                        <a:pt x="2186" y="13"/>
                      </a:cubicBezTo>
                      <a:cubicBezTo>
                        <a:pt x="0" y="312"/>
                        <a:pt x="539" y="2797"/>
                        <a:pt x="659" y="4324"/>
                      </a:cubicBezTo>
                      <a:cubicBezTo>
                        <a:pt x="719" y="5133"/>
                        <a:pt x="629" y="5881"/>
                        <a:pt x="1018" y="6660"/>
                      </a:cubicBezTo>
                      <a:cubicBezTo>
                        <a:pt x="1258" y="7139"/>
                        <a:pt x="1647" y="7528"/>
                        <a:pt x="2186" y="7678"/>
                      </a:cubicBezTo>
                      <a:cubicBezTo>
                        <a:pt x="2289" y="7693"/>
                        <a:pt x="2393" y="7701"/>
                        <a:pt x="2498" y="7701"/>
                      </a:cubicBezTo>
                      <a:cubicBezTo>
                        <a:pt x="3006" y="7701"/>
                        <a:pt x="3526" y="7527"/>
                        <a:pt x="3923" y="7229"/>
                      </a:cubicBezTo>
                      <a:lnTo>
                        <a:pt x="4042" y="7169"/>
                      </a:lnTo>
                      <a:cubicBezTo>
                        <a:pt x="4492" y="6810"/>
                        <a:pt x="5031" y="6510"/>
                        <a:pt x="5570" y="6301"/>
                      </a:cubicBezTo>
                      <a:cubicBezTo>
                        <a:pt x="5872" y="6209"/>
                        <a:pt x="6180" y="6171"/>
                        <a:pt x="6492" y="6171"/>
                      </a:cubicBezTo>
                      <a:cubicBezTo>
                        <a:pt x="7934" y="6171"/>
                        <a:pt x="9461" y="6976"/>
                        <a:pt x="10915" y="6976"/>
                      </a:cubicBezTo>
                      <a:cubicBezTo>
                        <a:pt x="11203" y="6976"/>
                        <a:pt x="11487" y="6945"/>
                        <a:pt x="11768" y="6870"/>
                      </a:cubicBezTo>
                      <a:cubicBezTo>
                        <a:pt x="12966" y="6570"/>
                        <a:pt x="13325" y="5283"/>
                        <a:pt x="12307" y="4384"/>
                      </a:cubicBezTo>
                      <a:cubicBezTo>
                        <a:pt x="11289" y="3486"/>
                        <a:pt x="8444" y="3276"/>
                        <a:pt x="7097" y="3007"/>
                      </a:cubicBezTo>
                      <a:cubicBezTo>
                        <a:pt x="6318" y="2917"/>
                        <a:pt x="5599" y="2528"/>
                        <a:pt x="5060" y="1959"/>
                      </a:cubicBezTo>
                      <a:cubicBezTo>
                        <a:pt x="4851" y="1689"/>
                        <a:pt x="4701" y="1390"/>
                        <a:pt x="4521" y="1120"/>
                      </a:cubicBezTo>
                      <a:cubicBezTo>
                        <a:pt x="4031" y="411"/>
                        <a:pt x="3242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Google Shape;731;p38">
                  <a:extLst>
                    <a:ext uri="{FF2B5EF4-FFF2-40B4-BE49-F238E27FC236}">
                      <a16:creationId xmlns:a16="http://schemas.microsoft.com/office/drawing/2014/main" id="{FFF48DD9-DF38-4874-ABDB-2C30D805D53A}"/>
                    </a:ext>
                  </a:extLst>
                </p:cNvPr>
                <p:cNvSpPr/>
                <p:nvPr/>
              </p:nvSpPr>
              <p:spPr>
                <a:xfrm>
                  <a:off x="4653950" y="3372900"/>
                  <a:ext cx="196925" cy="30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7" h="12161" extrusionOk="0">
                      <a:moveTo>
                        <a:pt x="1734" y="0"/>
                      </a:moveTo>
                      <a:cubicBezTo>
                        <a:pt x="1113" y="0"/>
                        <a:pt x="569" y="451"/>
                        <a:pt x="420" y="1216"/>
                      </a:cubicBezTo>
                      <a:cubicBezTo>
                        <a:pt x="1" y="3252"/>
                        <a:pt x="1857" y="5378"/>
                        <a:pt x="1378" y="7384"/>
                      </a:cubicBezTo>
                      <a:cubicBezTo>
                        <a:pt x="1199" y="7923"/>
                        <a:pt x="929" y="8462"/>
                        <a:pt x="600" y="8941"/>
                      </a:cubicBezTo>
                      <a:lnTo>
                        <a:pt x="540" y="9031"/>
                      </a:lnTo>
                      <a:cubicBezTo>
                        <a:pt x="181" y="9540"/>
                        <a:pt x="31" y="10199"/>
                        <a:pt x="181" y="10828"/>
                      </a:cubicBezTo>
                      <a:cubicBezTo>
                        <a:pt x="360" y="11337"/>
                        <a:pt x="779" y="11726"/>
                        <a:pt x="1289" y="11906"/>
                      </a:cubicBezTo>
                      <a:cubicBezTo>
                        <a:pt x="1757" y="12096"/>
                        <a:pt x="2205" y="12136"/>
                        <a:pt x="2656" y="12136"/>
                      </a:cubicBezTo>
                      <a:cubicBezTo>
                        <a:pt x="2984" y="12136"/>
                        <a:pt x="3314" y="12115"/>
                        <a:pt x="3654" y="12115"/>
                      </a:cubicBezTo>
                      <a:cubicBezTo>
                        <a:pt x="4083" y="12124"/>
                        <a:pt x="4591" y="12160"/>
                        <a:pt x="5103" y="12160"/>
                      </a:cubicBezTo>
                      <a:cubicBezTo>
                        <a:pt x="6411" y="12160"/>
                        <a:pt x="7747" y="11920"/>
                        <a:pt x="7876" y="10349"/>
                      </a:cubicBezTo>
                      <a:cubicBezTo>
                        <a:pt x="7876" y="9420"/>
                        <a:pt x="7427" y="8552"/>
                        <a:pt x="6618" y="8103"/>
                      </a:cubicBezTo>
                      <a:cubicBezTo>
                        <a:pt x="6349" y="7923"/>
                        <a:pt x="6020" y="7803"/>
                        <a:pt x="5750" y="7624"/>
                      </a:cubicBezTo>
                      <a:cubicBezTo>
                        <a:pt x="5151" y="7115"/>
                        <a:pt x="4702" y="6426"/>
                        <a:pt x="4552" y="5647"/>
                      </a:cubicBezTo>
                      <a:cubicBezTo>
                        <a:pt x="4223" y="4330"/>
                        <a:pt x="3834" y="1485"/>
                        <a:pt x="2876" y="527"/>
                      </a:cubicBezTo>
                      <a:cubicBezTo>
                        <a:pt x="2514" y="166"/>
                        <a:pt x="2110" y="0"/>
                        <a:pt x="1734" y="0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Google Shape;732;p38">
                  <a:extLst>
                    <a:ext uri="{FF2B5EF4-FFF2-40B4-BE49-F238E27FC236}">
                      <a16:creationId xmlns:a16="http://schemas.microsoft.com/office/drawing/2014/main" id="{90D49057-5E4E-48F9-9EF9-4EC3EEF90CB9}"/>
                    </a:ext>
                  </a:extLst>
                </p:cNvPr>
                <p:cNvSpPr/>
                <p:nvPr/>
              </p:nvSpPr>
              <p:spPr>
                <a:xfrm>
                  <a:off x="5132300" y="2374725"/>
                  <a:ext cx="428975" cy="18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9" h="7540" extrusionOk="0">
                      <a:moveTo>
                        <a:pt x="12996" y="1"/>
                      </a:moveTo>
                      <a:cubicBezTo>
                        <a:pt x="12367" y="61"/>
                        <a:pt x="11799" y="420"/>
                        <a:pt x="11439" y="929"/>
                      </a:cubicBezTo>
                      <a:lnTo>
                        <a:pt x="11379" y="1019"/>
                      </a:lnTo>
                      <a:cubicBezTo>
                        <a:pt x="11050" y="1498"/>
                        <a:pt x="10631" y="1917"/>
                        <a:pt x="10182" y="2276"/>
                      </a:cubicBezTo>
                      <a:cubicBezTo>
                        <a:pt x="8834" y="3145"/>
                        <a:pt x="4522" y="3205"/>
                        <a:pt x="3804" y="3324"/>
                      </a:cubicBezTo>
                      <a:cubicBezTo>
                        <a:pt x="2905" y="3504"/>
                        <a:pt x="2037" y="3654"/>
                        <a:pt x="1169" y="3863"/>
                      </a:cubicBezTo>
                      <a:cubicBezTo>
                        <a:pt x="899" y="3893"/>
                        <a:pt x="630" y="4013"/>
                        <a:pt x="420" y="4193"/>
                      </a:cubicBezTo>
                      <a:cubicBezTo>
                        <a:pt x="61" y="4492"/>
                        <a:pt x="61" y="5001"/>
                        <a:pt x="31" y="5480"/>
                      </a:cubicBezTo>
                      <a:cubicBezTo>
                        <a:pt x="1" y="5630"/>
                        <a:pt x="31" y="5780"/>
                        <a:pt x="91" y="5959"/>
                      </a:cubicBezTo>
                      <a:cubicBezTo>
                        <a:pt x="240" y="6139"/>
                        <a:pt x="450" y="6289"/>
                        <a:pt x="690" y="6319"/>
                      </a:cubicBezTo>
                      <a:cubicBezTo>
                        <a:pt x="1216" y="6453"/>
                        <a:pt x="1742" y="6505"/>
                        <a:pt x="2268" y="6505"/>
                      </a:cubicBezTo>
                      <a:cubicBezTo>
                        <a:pt x="3269" y="6505"/>
                        <a:pt x="4270" y="6316"/>
                        <a:pt x="5271" y="6139"/>
                      </a:cubicBezTo>
                      <a:cubicBezTo>
                        <a:pt x="6708" y="5900"/>
                        <a:pt x="8145" y="5989"/>
                        <a:pt x="9613" y="5870"/>
                      </a:cubicBezTo>
                      <a:cubicBezTo>
                        <a:pt x="9786" y="5843"/>
                        <a:pt x="9960" y="5830"/>
                        <a:pt x="10134" y="5830"/>
                      </a:cubicBezTo>
                      <a:cubicBezTo>
                        <a:pt x="10743" y="5830"/>
                        <a:pt x="11346" y="5993"/>
                        <a:pt x="11858" y="6319"/>
                      </a:cubicBezTo>
                      <a:cubicBezTo>
                        <a:pt x="12128" y="6498"/>
                        <a:pt x="12367" y="6768"/>
                        <a:pt x="12607" y="6977"/>
                      </a:cubicBezTo>
                      <a:cubicBezTo>
                        <a:pt x="13073" y="7346"/>
                        <a:pt x="13652" y="7539"/>
                        <a:pt x="14231" y="7539"/>
                      </a:cubicBezTo>
                      <a:cubicBezTo>
                        <a:pt x="14544" y="7539"/>
                        <a:pt x="14857" y="7482"/>
                        <a:pt x="15152" y="7367"/>
                      </a:cubicBezTo>
                      <a:cubicBezTo>
                        <a:pt x="17158" y="6468"/>
                        <a:pt x="15961" y="4223"/>
                        <a:pt x="15422" y="2815"/>
                      </a:cubicBezTo>
                      <a:cubicBezTo>
                        <a:pt x="15122" y="2037"/>
                        <a:pt x="15002" y="1318"/>
                        <a:pt x="14404" y="659"/>
                      </a:cubicBezTo>
                      <a:cubicBezTo>
                        <a:pt x="14074" y="240"/>
                        <a:pt x="13535" y="1"/>
                        <a:pt x="12996" y="1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Google Shape;733;p38">
                  <a:extLst>
                    <a:ext uri="{FF2B5EF4-FFF2-40B4-BE49-F238E27FC236}">
                      <a16:creationId xmlns:a16="http://schemas.microsoft.com/office/drawing/2014/main" id="{8904AD82-6895-4F8A-A006-5838CFF7B9D4}"/>
                    </a:ext>
                  </a:extLst>
                </p:cNvPr>
                <p:cNvSpPr/>
                <p:nvPr/>
              </p:nvSpPr>
              <p:spPr>
                <a:xfrm>
                  <a:off x="4245225" y="1672175"/>
                  <a:ext cx="222375" cy="40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5" h="16082" extrusionOk="0">
                      <a:moveTo>
                        <a:pt x="5458" y="0"/>
                      </a:moveTo>
                      <a:cubicBezTo>
                        <a:pt x="4399" y="0"/>
                        <a:pt x="3242" y="909"/>
                        <a:pt x="2396" y="1453"/>
                      </a:cubicBezTo>
                      <a:cubicBezTo>
                        <a:pt x="1678" y="1902"/>
                        <a:pt x="989" y="2172"/>
                        <a:pt x="480" y="2890"/>
                      </a:cubicBezTo>
                      <a:cubicBezTo>
                        <a:pt x="151" y="3310"/>
                        <a:pt x="1" y="3849"/>
                        <a:pt x="91" y="4388"/>
                      </a:cubicBezTo>
                      <a:cubicBezTo>
                        <a:pt x="330" y="4986"/>
                        <a:pt x="749" y="5466"/>
                        <a:pt x="1348" y="5705"/>
                      </a:cubicBezTo>
                      <a:lnTo>
                        <a:pt x="1438" y="5795"/>
                      </a:lnTo>
                      <a:cubicBezTo>
                        <a:pt x="1977" y="6034"/>
                        <a:pt x="2486" y="6334"/>
                        <a:pt x="2935" y="6723"/>
                      </a:cubicBezTo>
                      <a:cubicBezTo>
                        <a:pt x="4073" y="7831"/>
                        <a:pt x="5001" y="12083"/>
                        <a:pt x="5271" y="12742"/>
                      </a:cubicBezTo>
                      <a:cubicBezTo>
                        <a:pt x="5630" y="13580"/>
                        <a:pt x="5960" y="14389"/>
                        <a:pt x="6349" y="15197"/>
                      </a:cubicBezTo>
                      <a:cubicBezTo>
                        <a:pt x="6439" y="15467"/>
                        <a:pt x="6588" y="15706"/>
                        <a:pt x="6798" y="15886"/>
                      </a:cubicBezTo>
                      <a:cubicBezTo>
                        <a:pt x="7009" y="16032"/>
                        <a:pt x="7256" y="16081"/>
                        <a:pt x="7510" y="16081"/>
                      </a:cubicBezTo>
                      <a:cubicBezTo>
                        <a:pt x="7723" y="16081"/>
                        <a:pt x="7940" y="16047"/>
                        <a:pt x="8145" y="16006"/>
                      </a:cubicBezTo>
                      <a:cubicBezTo>
                        <a:pt x="8295" y="15976"/>
                        <a:pt x="8475" y="15916"/>
                        <a:pt x="8595" y="15826"/>
                      </a:cubicBezTo>
                      <a:cubicBezTo>
                        <a:pt x="8774" y="15646"/>
                        <a:pt x="8834" y="15437"/>
                        <a:pt x="8834" y="15197"/>
                      </a:cubicBezTo>
                      <a:cubicBezTo>
                        <a:pt x="8894" y="13610"/>
                        <a:pt x="8295" y="12203"/>
                        <a:pt x="7696" y="10736"/>
                      </a:cubicBezTo>
                      <a:cubicBezTo>
                        <a:pt x="7187" y="9358"/>
                        <a:pt x="6948" y="7951"/>
                        <a:pt x="6529" y="6543"/>
                      </a:cubicBezTo>
                      <a:cubicBezTo>
                        <a:pt x="6259" y="5795"/>
                        <a:pt x="6259" y="4956"/>
                        <a:pt x="6529" y="4238"/>
                      </a:cubicBezTo>
                      <a:cubicBezTo>
                        <a:pt x="6678" y="3908"/>
                        <a:pt x="6888" y="3639"/>
                        <a:pt x="7038" y="3369"/>
                      </a:cubicBezTo>
                      <a:cubicBezTo>
                        <a:pt x="7457" y="2531"/>
                        <a:pt x="7397" y="1543"/>
                        <a:pt x="6888" y="794"/>
                      </a:cubicBezTo>
                      <a:cubicBezTo>
                        <a:pt x="6466" y="216"/>
                        <a:pt x="5974" y="0"/>
                        <a:pt x="5458" y="0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Google Shape;734;p38">
                  <a:extLst>
                    <a:ext uri="{FF2B5EF4-FFF2-40B4-BE49-F238E27FC236}">
                      <a16:creationId xmlns:a16="http://schemas.microsoft.com/office/drawing/2014/main" id="{F752855F-6D33-4032-BD9B-9158098D8F77}"/>
                    </a:ext>
                  </a:extLst>
                </p:cNvPr>
                <p:cNvSpPr/>
                <p:nvPr/>
              </p:nvSpPr>
              <p:spPr>
                <a:xfrm>
                  <a:off x="3643375" y="2051725"/>
                  <a:ext cx="364575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3" h="11753" extrusionOk="0">
                      <a:moveTo>
                        <a:pt x="3096" y="1"/>
                      </a:moveTo>
                      <a:cubicBezTo>
                        <a:pt x="1443" y="1"/>
                        <a:pt x="1033" y="2187"/>
                        <a:pt x="599" y="3489"/>
                      </a:cubicBezTo>
                      <a:cubicBezTo>
                        <a:pt x="360" y="4267"/>
                        <a:pt x="0" y="4926"/>
                        <a:pt x="60" y="5794"/>
                      </a:cubicBezTo>
                      <a:cubicBezTo>
                        <a:pt x="60" y="6333"/>
                        <a:pt x="300" y="6842"/>
                        <a:pt x="719" y="7201"/>
                      </a:cubicBezTo>
                      <a:cubicBezTo>
                        <a:pt x="1086" y="7405"/>
                        <a:pt x="1509" y="7512"/>
                        <a:pt x="1940" y="7512"/>
                      </a:cubicBezTo>
                      <a:cubicBezTo>
                        <a:pt x="2141" y="7512"/>
                        <a:pt x="2345" y="7489"/>
                        <a:pt x="2546" y="7441"/>
                      </a:cubicBezTo>
                      <a:lnTo>
                        <a:pt x="2665" y="7411"/>
                      </a:lnTo>
                      <a:cubicBezTo>
                        <a:pt x="3162" y="7254"/>
                        <a:pt x="3659" y="7166"/>
                        <a:pt x="4175" y="7166"/>
                      </a:cubicBezTo>
                      <a:cubicBezTo>
                        <a:pt x="4250" y="7166"/>
                        <a:pt x="4326" y="7168"/>
                        <a:pt x="4402" y="7172"/>
                      </a:cubicBezTo>
                      <a:cubicBezTo>
                        <a:pt x="5989" y="7321"/>
                        <a:pt x="9403" y="9986"/>
                        <a:pt x="10061" y="10316"/>
                      </a:cubicBezTo>
                      <a:cubicBezTo>
                        <a:pt x="10840" y="10735"/>
                        <a:pt x="11618" y="11154"/>
                        <a:pt x="12427" y="11543"/>
                      </a:cubicBezTo>
                      <a:cubicBezTo>
                        <a:pt x="12666" y="11663"/>
                        <a:pt x="12936" y="11753"/>
                        <a:pt x="13205" y="11753"/>
                      </a:cubicBezTo>
                      <a:cubicBezTo>
                        <a:pt x="13684" y="11723"/>
                        <a:pt x="14044" y="11364"/>
                        <a:pt x="14343" y="11004"/>
                      </a:cubicBezTo>
                      <a:cubicBezTo>
                        <a:pt x="14463" y="10885"/>
                        <a:pt x="14523" y="10735"/>
                        <a:pt x="14583" y="10585"/>
                      </a:cubicBezTo>
                      <a:cubicBezTo>
                        <a:pt x="14583" y="10346"/>
                        <a:pt x="14493" y="10106"/>
                        <a:pt x="14343" y="9926"/>
                      </a:cubicBezTo>
                      <a:cubicBezTo>
                        <a:pt x="13385" y="8669"/>
                        <a:pt x="12008" y="7980"/>
                        <a:pt x="10660" y="7231"/>
                      </a:cubicBezTo>
                      <a:cubicBezTo>
                        <a:pt x="9373" y="6513"/>
                        <a:pt x="8295" y="5555"/>
                        <a:pt x="7067" y="4716"/>
                      </a:cubicBezTo>
                      <a:cubicBezTo>
                        <a:pt x="6378" y="4327"/>
                        <a:pt x="5839" y="3698"/>
                        <a:pt x="5570" y="2950"/>
                      </a:cubicBezTo>
                      <a:cubicBezTo>
                        <a:pt x="5480" y="2650"/>
                        <a:pt x="5450" y="2291"/>
                        <a:pt x="5390" y="1991"/>
                      </a:cubicBezTo>
                      <a:cubicBezTo>
                        <a:pt x="5211" y="1063"/>
                        <a:pt x="4522" y="344"/>
                        <a:pt x="3653" y="75"/>
                      </a:cubicBezTo>
                      <a:cubicBezTo>
                        <a:pt x="3453" y="24"/>
                        <a:pt x="3268" y="1"/>
                        <a:pt x="3096" y="1"/>
                      </a:cubicBezTo>
                      <a:close/>
                    </a:path>
                  </a:pathLst>
                </a:custGeom>
                <a:solidFill>
                  <a:srgbClr val="D98A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Google Shape;735;p38">
                  <a:extLst>
                    <a:ext uri="{FF2B5EF4-FFF2-40B4-BE49-F238E27FC236}">
                      <a16:creationId xmlns:a16="http://schemas.microsoft.com/office/drawing/2014/main" id="{44B4835B-F8FD-4AEB-A41D-77602F21E6C4}"/>
                    </a:ext>
                  </a:extLst>
                </p:cNvPr>
                <p:cNvSpPr/>
                <p:nvPr/>
              </p:nvSpPr>
              <p:spPr>
                <a:xfrm>
                  <a:off x="4133700" y="2605950"/>
                  <a:ext cx="331650" cy="29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66" h="11745" extrusionOk="0">
                      <a:moveTo>
                        <a:pt x="6541" y="1"/>
                      </a:moveTo>
                      <a:cubicBezTo>
                        <a:pt x="6486" y="1"/>
                        <a:pt x="6432" y="2"/>
                        <a:pt x="6378" y="4"/>
                      </a:cubicBezTo>
                      <a:cubicBezTo>
                        <a:pt x="5151" y="94"/>
                        <a:pt x="4013" y="663"/>
                        <a:pt x="3144" y="1561"/>
                      </a:cubicBezTo>
                      <a:cubicBezTo>
                        <a:pt x="599" y="4166"/>
                        <a:pt x="0" y="10365"/>
                        <a:pt x="4642" y="11562"/>
                      </a:cubicBezTo>
                      <a:cubicBezTo>
                        <a:pt x="5081" y="11687"/>
                        <a:pt x="5548" y="11745"/>
                        <a:pt x="6024" y="11745"/>
                      </a:cubicBezTo>
                      <a:cubicBezTo>
                        <a:pt x="7947" y="11745"/>
                        <a:pt x="10023" y="10804"/>
                        <a:pt x="11079" y="9556"/>
                      </a:cubicBezTo>
                      <a:cubicBezTo>
                        <a:pt x="13265" y="6951"/>
                        <a:pt x="11798" y="1980"/>
                        <a:pt x="8594" y="483"/>
                      </a:cubicBezTo>
                      <a:cubicBezTo>
                        <a:pt x="7955" y="178"/>
                        <a:pt x="7239" y="1"/>
                        <a:pt x="65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Google Shape;736;p38">
                  <a:extLst>
                    <a:ext uri="{FF2B5EF4-FFF2-40B4-BE49-F238E27FC236}">
                      <a16:creationId xmlns:a16="http://schemas.microsoft.com/office/drawing/2014/main" id="{70DA29F2-0CEA-47D7-AC20-DCFE30825CA5}"/>
                    </a:ext>
                  </a:extLst>
                </p:cNvPr>
                <p:cNvSpPr/>
                <p:nvPr/>
              </p:nvSpPr>
              <p:spPr>
                <a:xfrm>
                  <a:off x="4243000" y="2646325"/>
                  <a:ext cx="142250" cy="1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0" h="5009" extrusionOk="0">
                      <a:moveTo>
                        <a:pt x="2852" y="0"/>
                      </a:moveTo>
                      <a:cubicBezTo>
                        <a:pt x="2810" y="0"/>
                        <a:pt x="2767" y="2"/>
                        <a:pt x="2725" y="6"/>
                      </a:cubicBezTo>
                      <a:cubicBezTo>
                        <a:pt x="2186" y="36"/>
                        <a:pt x="1707" y="276"/>
                        <a:pt x="1347" y="665"/>
                      </a:cubicBezTo>
                      <a:cubicBezTo>
                        <a:pt x="240" y="1773"/>
                        <a:pt x="0" y="4438"/>
                        <a:pt x="1976" y="4947"/>
                      </a:cubicBezTo>
                      <a:cubicBezTo>
                        <a:pt x="2179" y="4988"/>
                        <a:pt x="2382" y="5009"/>
                        <a:pt x="2584" y="5009"/>
                      </a:cubicBezTo>
                      <a:cubicBezTo>
                        <a:pt x="3397" y="5009"/>
                        <a:pt x="4179" y="4678"/>
                        <a:pt x="4731" y="4078"/>
                      </a:cubicBezTo>
                      <a:cubicBezTo>
                        <a:pt x="5689" y="2970"/>
                        <a:pt x="5060" y="845"/>
                        <a:pt x="3683" y="216"/>
                      </a:cubicBezTo>
                      <a:cubicBezTo>
                        <a:pt x="3422" y="85"/>
                        <a:pt x="3139" y="0"/>
                        <a:pt x="2852" y="0"/>
                      </a:cubicBezTo>
                      <a:close/>
                    </a:path>
                  </a:pathLst>
                </a:custGeom>
                <a:solidFill>
                  <a:srgbClr val="3425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Google Shape;737;p38">
                  <a:extLst>
                    <a:ext uri="{FF2B5EF4-FFF2-40B4-BE49-F238E27FC236}">
                      <a16:creationId xmlns:a16="http://schemas.microsoft.com/office/drawing/2014/main" id="{9D867D7D-48B7-4E3A-BB26-07455DB532A2}"/>
                    </a:ext>
                  </a:extLst>
                </p:cNvPr>
                <p:cNvSpPr/>
                <p:nvPr/>
              </p:nvSpPr>
              <p:spPr>
                <a:xfrm>
                  <a:off x="4277425" y="2680150"/>
                  <a:ext cx="2922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" h="1042" extrusionOk="0">
                      <a:moveTo>
                        <a:pt x="569" y="1"/>
                      </a:moveTo>
                      <a:cubicBezTo>
                        <a:pt x="450" y="30"/>
                        <a:pt x="360" y="60"/>
                        <a:pt x="300" y="150"/>
                      </a:cubicBezTo>
                      <a:cubicBezTo>
                        <a:pt x="60" y="390"/>
                        <a:pt x="0" y="929"/>
                        <a:pt x="420" y="1019"/>
                      </a:cubicBezTo>
                      <a:cubicBezTo>
                        <a:pt x="474" y="1034"/>
                        <a:pt x="528" y="1042"/>
                        <a:pt x="581" y="1042"/>
                      </a:cubicBezTo>
                      <a:cubicBezTo>
                        <a:pt x="734" y="1042"/>
                        <a:pt x="878" y="980"/>
                        <a:pt x="989" y="869"/>
                      </a:cubicBezTo>
                      <a:cubicBezTo>
                        <a:pt x="1168" y="569"/>
                        <a:pt x="1048" y="210"/>
                        <a:pt x="779" y="60"/>
                      </a:cubicBezTo>
                      <a:cubicBezTo>
                        <a:pt x="689" y="30"/>
                        <a:pt x="629" y="1"/>
                        <a:pt x="56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Google Shape;738;p38">
                  <a:extLst>
                    <a:ext uri="{FF2B5EF4-FFF2-40B4-BE49-F238E27FC236}">
                      <a16:creationId xmlns:a16="http://schemas.microsoft.com/office/drawing/2014/main" id="{FE15251A-6B82-47F8-8BEF-1E9F57C10724}"/>
                    </a:ext>
                  </a:extLst>
                </p:cNvPr>
                <p:cNvSpPr/>
                <p:nvPr/>
              </p:nvSpPr>
              <p:spPr>
                <a:xfrm>
                  <a:off x="4666700" y="2525950"/>
                  <a:ext cx="331625" cy="29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65" h="11748" extrusionOk="0">
                      <a:moveTo>
                        <a:pt x="6378" y="0"/>
                      </a:moveTo>
                      <a:cubicBezTo>
                        <a:pt x="5120" y="120"/>
                        <a:pt x="3982" y="659"/>
                        <a:pt x="3144" y="1557"/>
                      </a:cubicBezTo>
                      <a:cubicBezTo>
                        <a:pt x="569" y="4162"/>
                        <a:pt x="0" y="10361"/>
                        <a:pt x="4641" y="11588"/>
                      </a:cubicBezTo>
                      <a:cubicBezTo>
                        <a:pt x="5064" y="11697"/>
                        <a:pt x="5513" y="11748"/>
                        <a:pt x="5970" y="11748"/>
                      </a:cubicBezTo>
                      <a:cubicBezTo>
                        <a:pt x="7908" y="11748"/>
                        <a:pt x="10013" y="10836"/>
                        <a:pt x="11079" y="9552"/>
                      </a:cubicBezTo>
                      <a:cubicBezTo>
                        <a:pt x="13265" y="6947"/>
                        <a:pt x="11798" y="1976"/>
                        <a:pt x="8564" y="479"/>
                      </a:cubicBezTo>
                      <a:cubicBezTo>
                        <a:pt x="7875" y="150"/>
                        <a:pt x="7127" y="0"/>
                        <a:pt x="63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Google Shape;739;p38">
                  <a:extLst>
                    <a:ext uri="{FF2B5EF4-FFF2-40B4-BE49-F238E27FC236}">
                      <a16:creationId xmlns:a16="http://schemas.microsoft.com/office/drawing/2014/main" id="{FEDDCA7A-D46D-45E5-AA92-40CD835903AE}"/>
                    </a:ext>
                  </a:extLst>
                </p:cNvPr>
                <p:cNvSpPr/>
                <p:nvPr/>
              </p:nvSpPr>
              <p:spPr>
                <a:xfrm>
                  <a:off x="4771500" y="2526600"/>
                  <a:ext cx="226825" cy="29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3" h="11733" extrusionOk="0">
                      <a:moveTo>
                        <a:pt x="2348" y="1"/>
                      </a:moveTo>
                      <a:cubicBezTo>
                        <a:pt x="2294" y="1"/>
                        <a:pt x="2240" y="2"/>
                        <a:pt x="2186" y="4"/>
                      </a:cubicBezTo>
                      <a:lnTo>
                        <a:pt x="1946" y="4"/>
                      </a:lnTo>
                      <a:cubicBezTo>
                        <a:pt x="2096" y="34"/>
                        <a:pt x="2246" y="124"/>
                        <a:pt x="2366" y="184"/>
                      </a:cubicBezTo>
                      <a:cubicBezTo>
                        <a:pt x="5599" y="1651"/>
                        <a:pt x="7067" y="6622"/>
                        <a:pt x="4881" y="9257"/>
                      </a:cubicBezTo>
                      <a:cubicBezTo>
                        <a:pt x="3863" y="10454"/>
                        <a:pt x="1887" y="11353"/>
                        <a:pt x="0" y="11413"/>
                      </a:cubicBezTo>
                      <a:cubicBezTo>
                        <a:pt x="150" y="11472"/>
                        <a:pt x="300" y="11502"/>
                        <a:pt x="419" y="11562"/>
                      </a:cubicBezTo>
                      <a:cubicBezTo>
                        <a:pt x="856" y="11679"/>
                        <a:pt x="1318" y="11733"/>
                        <a:pt x="1788" y="11733"/>
                      </a:cubicBezTo>
                      <a:cubicBezTo>
                        <a:pt x="3735" y="11733"/>
                        <a:pt x="5826" y="10804"/>
                        <a:pt x="6887" y="9526"/>
                      </a:cubicBezTo>
                      <a:cubicBezTo>
                        <a:pt x="9073" y="6921"/>
                        <a:pt x="7606" y="1950"/>
                        <a:pt x="4402" y="483"/>
                      </a:cubicBezTo>
                      <a:cubicBezTo>
                        <a:pt x="3763" y="178"/>
                        <a:pt x="3046" y="1"/>
                        <a:pt x="2348" y="1"/>
                      </a:cubicBez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Google Shape;740;p38">
                  <a:extLst>
                    <a:ext uri="{FF2B5EF4-FFF2-40B4-BE49-F238E27FC236}">
                      <a16:creationId xmlns:a16="http://schemas.microsoft.com/office/drawing/2014/main" id="{4607E46D-39C2-49E1-9B93-74400E4C3772}"/>
                    </a:ext>
                  </a:extLst>
                </p:cNvPr>
                <p:cNvSpPr/>
                <p:nvPr/>
              </p:nvSpPr>
              <p:spPr>
                <a:xfrm>
                  <a:off x="4728825" y="2659950"/>
                  <a:ext cx="142250" cy="12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0" h="5018" extrusionOk="0">
                      <a:moveTo>
                        <a:pt x="2755" y="0"/>
                      </a:moveTo>
                      <a:cubicBezTo>
                        <a:pt x="2216" y="30"/>
                        <a:pt x="1707" y="270"/>
                        <a:pt x="1348" y="659"/>
                      </a:cubicBezTo>
                      <a:cubicBezTo>
                        <a:pt x="240" y="1797"/>
                        <a:pt x="0" y="4432"/>
                        <a:pt x="1977" y="4941"/>
                      </a:cubicBezTo>
                      <a:cubicBezTo>
                        <a:pt x="2197" y="4993"/>
                        <a:pt x="2419" y="5018"/>
                        <a:pt x="2639" y="5018"/>
                      </a:cubicBezTo>
                      <a:cubicBezTo>
                        <a:pt x="3433" y="5018"/>
                        <a:pt x="4198" y="4689"/>
                        <a:pt x="4761" y="4102"/>
                      </a:cubicBezTo>
                      <a:cubicBezTo>
                        <a:pt x="5690" y="2964"/>
                        <a:pt x="5061" y="838"/>
                        <a:pt x="3683" y="210"/>
                      </a:cubicBezTo>
                      <a:cubicBezTo>
                        <a:pt x="3384" y="60"/>
                        <a:pt x="3055" y="0"/>
                        <a:pt x="2755" y="0"/>
                      </a:cubicBezTo>
                      <a:close/>
                    </a:path>
                  </a:pathLst>
                </a:custGeom>
                <a:solidFill>
                  <a:srgbClr val="3425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Google Shape;741;p38">
                  <a:extLst>
                    <a:ext uri="{FF2B5EF4-FFF2-40B4-BE49-F238E27FC236}">
                      <a16:creationId xmlns:a16="http://schemas.microsoft.com/office/drawing/2014/main" id="{D5C7DF94-993B-4369-9A26-8202BE36BF6C}"/>
                    </a:ext>
                  </a:extLst>
                </p:cNvPr>
                <p:cNvSpPr/>
                <p:nvPr/>
              </p:nvSpPr>
              <p:spPr>
                <a:xfrm>
                  <a:off x="4423850" y="2892975"/>
                  <a:ext cx="308000" cy="12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0" h="5171" extrusionOk="0">
                      <a:moveTo>
                        <a:pt x="9753" y="1"/>
                      </a:moveTo>
                      <a:cubicBezTo>
                        <a:pt x="9573" y="1"/>
                        <a:pt x="9390" y="26"/>
                        <a:pt x="9205" y="81"/>
                      </a:cubicBezTo>
                      <a:cubicBezTo>
                        <a:pt x="8456" y="291"/>
                        <a:pt x="8127" y="950"/>
                        <a:pt x="7887" y="1608"/>
                      </a:cubicBezTo>
                      <a:cubicBezTo>
                        <a:pt x="7828" y="1818"/>
                        <a:pt x="7708" y="1998"/>
                        <a:pt x="7558" y="2147"/>
                      </a:cubicBezTo>
                      <a:cubicBezTo>
                        <a:pt x="7528" y="2177"/>
                        <a:pt x="7468" y="2177"/>
                        <a:pt x="7558" y="2177"/>
                      </a:cubicBezTo>
                      <a:lnTo>
                        <a:pt x="7431" y="2177"/>
                      </a:lnTo>
                      <a:cubicBezTo>
                        <a:pt x="7399" y="2155"/>
                        <a:pt x="7335" y="2117"/>
                        <a:pt x="7319" y="2117"/>
                      </a:cubicBezTo>
                      <a:cubicBezTo>
                        <a:pt x="7319" y="2097"/>
                        <a:pt x="7249" y="2049"/>
                        <a:pt x="7233" y="2049"/>
                      </a:cubicBezTo>
                      <a:cubicBezTo>
                        <a:pt x="7226" y="2049"/>
                        <a:pt x="7230" y="2059"/>
                        <a:pt x="7259" y="2087"/>
                      </a:cubicBezTo>
                      <a:lnTo>
                        <a:pt x="7139" y="1968"/>
                      </a:lnTo>
                      <a:lnTo>
                        <a:pt x="6869" y="1728"/>
                      </a:lnTo>
                      <a:cubicBezTo>
                        <a:pt x="6690" y="1549"/>
                        <a:pt x="6510" y="1399"/>
                        <a:pt x="6271" y="1279"/>
                      </a:cubicBezTo>
                      <a:cubicBezTo>
                        <a:pt x="6073" y="1169"/>
                        <a:pt x="5855" y="1116"/>
                        <a:pt x="5638" y="1116"/>
                      </a:cubicBezTo>
                      <a:cubicBezTo>
                        <a:pt x="5263" y="1116"/>
                        <a:pt x="4889" y="1275"/>
                        <a:pt x="4624" y="1578"/>
                      </a:cubicBezTo>
                      <a:cubicBezTo>
                        <a:pt x="4414" y="1818"/>
                        <a:pt x="4264" y="2117"/>
                        <a:pt x="4145" y="2417"/>
                      </a:cubicBezTo>
                      <a:cubicBezTo>
                        <a:pt x="4085" y="2656"/>
                        <a:pt x="3995" y="2866"/>
                        <a:pt x="3845" y="3046"/>
                      </a:cubicBezTo>
                      <a:cubicBezTo>
                        <a:pt x="3815" y="3106"/>
                        <a:pt x="3755" y="3165"/>
                        <a:pt x="3665" y="3195"/>
                      </a:cubicBezTo>
                      <a:cubicBezTo>
                        <a:pt x="3635" y="3195"/>
                        <a:pt x="3635" y="3195"/>
                        <a:pt x="3576" y="3165"/>
                      </a:cubicBezTo>
                      <a:cubicBezTo>
                        <a:pt x="3366" y="3016"/>
                        <a:pt x="3186" y="2836"/>
                        <a:pt x="3007" y="2626"/>
                      </a:cubicBezTo>
                      <a:cubicBezTo>
                        <a:pt x="2715" y="2404"/>
                        <a:pt x="2371" y="2291"/>
                        <a:pt x="2030" y="2291"/>
                      </a:cubicBezTo>
                      <a:cubicBezTo>
                        <a:pt x="1636" y="2291"/>
                        <a:pt x="1245" y="2441"/>
                        <a:pt x="941" y="2746"/>
                      </a:cubicBezTo>
                      <a:cubicBezTo>
                        <a:pt x="342" y="3225"/>
                        <a:pt x="192" y="4034"/>
                        <a:pt x="72" y="4752"/>
                      </a:cubicBezTo>
                      <a:cubicBezTo>
                        <a:pt x="0" y="5005"/>
                        <a:pt x="200" y="5171"/>
                        <a:pt x="396" y="5171"/>
                      </a:cubicBezTo>
                      <a:cubicBezTo>
                        <a:pt x="525" y="5171"/>
                        <a:pt x="653" y="5099"/>
                        <a:pt x="701" y="4932"/>
                      </a:cubicBezTo>
                      <a:cubicBezTo>
                        <a:pt x="851" y="4393"/>
                        <a:pt x="1030" y="3704"/>
                        <a:pt x="1539" y="3405"/>
                      </a:cubicBezTo>
                      <a:cubicBezTo>
                        <a:pt x="1689" y="3315"/>
                        <a:pt x="1899" y="3285"/>
                        <a:pt x="2078" y="3285"/>
                      </a:cubicBezTo>
                      <a:cubicBezTo>
                        <a:pt x="2288" y="3315"/>
                        <a:pt x="2438" y="3525"/>
                        <a:pt x="2617" y="3704"/>
                      </a:cubicBezTo>
                      <a:cubicBezTo>
                        <a:pt x="2919" y="4006"/>
                        <a:pt x="3297" y="4245"/>
                        <a:pt x="3708" y="4245"/>
                      </a:cubicBezTo>
                      <a:cubicBezTo>
                        <a:pt x="3869" y="4245"/>
                        <a:pt x="4036" y="4208"/>
                        <a:pt x="4204" y="4124"/>
                      </a:cubicBezTo>
                      <a:cubicBezTo>
                        <a:pt x="4743" y="3854"/>
                        <a:pt x="4953" y="3285"/>
                        <a:pt x="5193" y="2776"/>
                      </a:cubicBezTo>
                      <a:cubicBezTo>
                        <a:pt x="5252" y="2597"/>
                        <a:pt x="5342" y="2417"/>
                        <a:pt x="5492" y="2267"/>
                      </a:cubicBezTo>
                      <a:cubicBezTo>
                        <a:pt x="5492" y="2267"/>
                        <a:pt x="5529" y="2248"/>
                        <a:pt x="5552" y="2237"/>
                      </a:cubicBezTo>
                      <a:lnTo>
                        <a:pt x="5612" y="2237"/>
                      </a:lnTo>
                      <a:cubicBezTo>
                        <a:pt x="5612" y="2237"/>
                        <a:pt x="5666" y="2248"/>
                        <a:pt x="5689" y="2250"/>
                      </a:cubicBezTo>
                      <a:lnTo>
                        <a:pt x="5689" y="2250"/>
                      </a:lnTo>
                      <a:cubicBezTo>
                        <a:pt x="6013" y="2486"/>
                        <a:pt x="6336" y="2751"/>
                        <a:pt x="6630" y="3016"/>
                      </a:cubicBezTo>
                      <a:cubicBezTo>
                        <a:pt x="6892" y="3225"/>
                        <a:pt x="7204" y="3333"/>
                        <a:pt x="7515" y="3333"/>
                      </a:cubicBezTo>
                      <a:cubicBezTo>
                        <a:pt x="7737" y="3333"/>
                        <a:pt x="7957" y="3278"/>
                        <a:pt x="8157" y="3165"/>
                      </a:cubicBezTo>
                      <a:cubicBezTo>
                        <a:pt x="8756" y="2836"/>
                        <a:pt x="8906" y="2207"/>
                        <a:pt x="9115" y="1638"/>
                      </a:cubicBezTo>
                      <a:cubicBezTo>
                        <a:pt x="9175" y="1429"/>
                        <a:pt x="9325" y="1279"/>
                        <a:pt x="9504" y="1189"/>
                      </a:cubicBezTo>
                      <a:cubicBezTo>
                        <a:pt x="9554" y="1182"/>
                        <a:pt x="9605" y="1178"/>
                        <a:pt x="9657" y="1178"/>
                      </a:cubicBezTo>
                      <a:cubicBezTo>
                        <a:pt x="9824" y="1178"/>
                        <a:pt x="9996" y="1217"/>
                        <a:pt x="10133" y="1309"/>
                      </a:cubicBezTo>
                      <a:cubicBezTo>
                        <a:pt x="10672" y="1638"/>
                        <a:pt x="10882" y="2357"/>
                        <a:pt x="11271" y="2806"/>
                      </a:cubicBezTo>
                      <a:cubicBezTo>
                        <a:pt x="11382" y="2935"/>
                        <a:pt x="11537" y="2996"/>
                        <a:pt x="11697" y="2996"/>
                      </a:cubicBezTo>
                      <a:cubicBezTo>
                        <a:pt x="11796" y="2996"/>
                        <a:pt x="11897" y="2972"/>
                        <a:pt x="11990" y="2926"/>
                      </a:cubicBezTo>
                      <a:cubicBezTo>
                        <a:pt x="12229" y="2776"/>
                        <a:pt x="12319" y="2507"/>
                        <a:pt x="12259" y="2237"/>
                      </a:cubicBezTo>
                      <a:cubicBezTo>
                        <a:pt x="11973" y="1119"/>
                        <a:pt x="10942" y="1"/>
                        <a:pt x="9753" y="1"/>
                      </a:cubicBezTo>
                      <a:close/>
                    </a:path>
                  </a:pathLst>
                </a:custGeom>
                <a:solidFill>
                  <a:srgbClr val="232E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Google Shape;742;p38">
                  <a:extLst>
                    <a:ext uri="{FF2B5EF4-FFF2-40B4-BE49-F238E27FC236}">
                      <a16:creationId xmlns:a16="http://schemas.microsoft.com/office/drawing/2014/main" id="{476AE5A7-D571-4341-968A-003DBEB78323}"/>
                    </a:ext>
                  </a:extLst>
                </p:cNvPr>
                <p:cNvSpPr/>
                <p:nvPr/>
              </p:nvSpPr>
              <p:spPr>
                <a:xfrm>
                  <a:off x="4774475" y="2737050"/>
                  <a:ext cx="2847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1026" extrusionOk="0">
                      <a:moveTo>
                        <a:pt x="570" y="0"/>
                      </a:moveTo>
                      <a:cubicBezTo>
                        <a:pt x="450" y="0"/>
                        <a:pt x="330" y="60"/>
                        <a:pt x="270" y="120"/>
                      </a:cubicBezTo>
                      <a:cubicBezTo>
                        <a:pt x="61" y="360"/>
                        <a:pt x="1" y="899"/>
                        <a:pt x="390" y="1018"/>
                      </a:cubicBezTo>
                      <a:cubicBezTo>
                        <a:pt x="425" y="1023"/>
                        <a:pt x="460" y="1026"/>
                        <a:pt x="495" y="1026"/>
                      </a:cubicBezTo>
                      <a:cubicBezTo>
                        <a:pt x="668" y="1026"/>
                        <a:pt x="834" y="963"/>
                        <a:pt x="959" y="839"/>
                      </a:cubicBezTo>
                      <a:cubicBezTo>
                        <a:pt x="1139" y="569"/>
                        <a:pt x="1049" y="180"/>
                        <a:pt x="749" y="30"/>
                      </a:cubicBezTo>
                      <a:cubicBezTo>
                        <a:pt x="690" y="0"/>
                        <a:pt x="630" y="0"/>
                        <a:pt x="5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Google Shape;743;p38">
                  <a:extLst>
                    <a:ext uri="{FF2B5EF4-FFF2-40B4-BE49-F238E27FC236}">
                      <a16:creationId xmlns:a16="http://schemas.microsoft.com/office/drawing/2014/main" id="{098DBC0F-9F56-4272-9E29-CE20E208CD63}"/>
                    </a:ext>
                  </a:extLst>
                </p:cNvPr>
                <p:cNvSpPr/>
                <p:nvPr/>
              </p:nvSpPr>
              <p:spPr>
                <a:xfrm>
                  <a:off x="5050450" y="2183225"/>
                  <a:ext cx="132775" cy="19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1" h="7687" extrusionOk="0">
                      <a:moveTo>
                        <a:pt x="336" y="1"/>
                      </a:moveTo>
                      <a:cubicBezTo>
                        <a:pt x="120" y="1"/>
                        <a:pt x="0" y="333"/>
                        <a:pt x="221" y="504"/>
                      </a:cubicBezTo>
                      <a:lnTo>
                        <a:pt x="191" y="534"/>
                      </a:lnTo>
                      <a:cubicBezTo>
                        <a:pt x="460" y="774"/>
                        <a:pt x="700" y="1013"/>
                        <a:pt x="909" y="1283"/>
                      </a:cubicBezTo>
                      <a:cubicBezTo>
                        <a:pt x="1179" y="1612"/>
                        <a:pt x="1478" y="1941"/>
                        <a:pt x="1718" y="2301"/>
                      </a:cubicBezTo>
                      <a:cubicBezTo>
                        <a:pt x="2047" y="2750"/>
                        <a:pt x="2317" y="3199"/>
                        <a:pt x="2616" y="3678"/>
                      </a:cubicBezTo>
                      <a:cubicBezTo>
                        <a:pt x="2766" y="3918"/>
                        <a:pt x="2886" y="4187"/>
                        <a:pt x="3035" y="4457"/>
                      </a:cubicBezTo>
                      <a:cubicBezTo>
                        <a:pt x="3155" y="4726"/>
                        <a:pt x="3305" y="5056"/>
                        <a:pt x="3395" y="5235"/>
                      </a:cubicBezTo>
                      <a:cubicBezTo>
                        <a:pt x="3574" y="5625"/>
                        <a:pt x="3694" y="6014"/>
                        <a:pt x="3874" y="6403"/>
                      </a:cubicBezTo>
                      <a:cubicBezTo>
                        <a:pt x="3993" y="6702"/>
                        <a:pt x="4203" y="7092"/>
                        <a:pt x="4353" y="7451"/>
                      </a:cubicBezTo>
                      <a:cubicBezTo>
                        <a:pt x="4457" y="7614"/>
                        <a:pt x="4620" y="7686"/>
                        <a:pt x="4782" y="7686"/>
                      </a:cubicBezTo>
                      <a:cubicBezTo>
                        <a:pt x="5038" y="7686"/>
                        <a:pt x="5293" y="7505"/>
                        <a:pt x="5311" y="7212"/>
                      </a:cubicBezTo>
                      <a:cubicBezTo>
                        <a:pt x="5281" y="6792"/>
                        <a:pt x="5221" y="6403"/>
                        <a:pt x="5131" y="6014"/>
                      </a:cubicBezTo>
                      <a:cubicBezTo>
                        <a:pt x="5012" y="5654"/>
                        <a:pt x="4862" y="5325"/>
                        <a:pt x="4712" y="4966"/>
                      </a:cubicBezTo>
                      <a:cubicBezTo>
                        <a:pt x="4413" y="4397"/>
                        <a:pt x="4083" y="3798"/>
                        <a:pt x="3724" y="3259"/>
                      </a:cubicBezTo>
                      <a:cubicBezTo>
                        <a:pt x="3125" y="2361"/>
                        <a:pt x="2377" y="1522"/>
                        <a:pt x="1568" y="804"/>
                      </a:cubicBezTo>
                      <a:cubicBezTo>
                        <a:pt x="1388" y="654"/>
                        <a:pt x="1179" y="504"/>
                        <a:pt x="969" y="384"/>
                      </a:cubicBezTo>
                      <a:cubicBezTo>
                        <a:pt x="819" y="295"/>
                        <a:pt x="640" y="175"/>
                        <a:pt x="490" y="55"/>
                      </a:cubicBezTo>
                      <a:cubicBezTo>
                        <a:pt x="436" y="17"/>
                        <a:pt x="383" y="1"/>
                        <a:pt x="336" y="1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Google Shape;744;p38">
                  <a:extLst>
                    <a:ext uri="{FF2B5EF4-FFF2-40B4-BE49-F238E27FC236}">
                      <a16:creationId xmlns:a16="http://schemas.microsoft.com/office/drawing/2014/main" id="{BDBAE2A3-1B51-49C9-9077-A1C4AA39D515}"/>
                    </a:ext>
                  </a:extLst>
                </p:cNvPr>
                <p:cNvSpPr/>
                <p:nvPr/>
              </p:nvSpPr>
              <p:spPr>
                <a:xfrm>
                  <a:off x="5180525" y="2415525"/>
                  <a:ext cx="45375" cy="1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4123" extrusionOk="0">
                      <a:moveTo>
                        <a:pt x="357" y="1"/>
                      </a:moveTo>
                      <a:cubicBezTo>
                        <a:pt x="175" y="1"/>
                        <a:pt x="0" y="171"/>
                        <a:pt x="78" y="405"/>
                      </a:cubicBezTo>
                      <a:lnTo>
                        <a:pt x="108" y="405"/>
                      </a:lnTo>
                      <a:cubicBezTo>
                        <a:pt x="258" y="944"/>
                        <a:pt x="377" y="1513"/>
                        <a:pt x="467" y="2052"/>
                      </a:cubicBezTo>
                      <a:cubicBezTo>
                        <a:pt x="497" y="2201"/>
                        <a:pt x="527" y="2351"/>
                        <a:pt x="557" y="2501"/>
                      </a:cubicBezTo>
                      <a:cubicBezTo>
                        <a:pt x="557" y="2501"/>
                        <a:pt x="578" y="2605"/>
                        <a:pt x="568" y="2605"/>
                      </a:cubicBezTo>
                      <a:cubicBezTo>
                        <a:pt x="565" y="2605"/>
                        <a:pt x="562" y="2601"/>
                        <a:pt x="557" y="2591"/>
                      </a:cubicBezTo>
                      <a:lnTo>
                        <a:pt x="557" y="2591"/>
                      </a:lnTo>
                      <a:cubicBezTo>
                        <a:pt x="557" y="2651"/>
                        <a:pt x="557" y="2740"/>
                        <a:pt x="587" y="2830"/>
                      </a:cubicBezTo>
                      <a:cubicBezTo>
                        <a:pt x="617" y="3130"/>
                        <a:pt x="677" y="3429"/>
                        <a:pt x="797" y="3729"/>
                      </a:cubicBezTo>
                      <a:cubicBezTo>
                        <a:pt x="864" y="3998"/>
                        <a:pt x="1077" y="4122"/>
                        <a:pt x="1291" y="4122"/>
                      </a:cubicBezTo>
                      <a:cubicBezTo>
                        <a:pt x="1553" y="4122"/>
                        <a:pt x="1815" y="3938"/>
                        <a:pt x="1815" y="3609"/>
                      </a:cubicBezTo>
                      <a:cubicBezTo>
                        <a:pt x="1815" y="2980"/>
                        <a:pt x="1665" y="2381"/>
                        <a:pt x="1425" y="1782"/>
                      </a:cubicBezTo>
                      <a:cubicBezTo>
                        <a:pt x="1216" y="1243"/>
                        <a:pt x="946" y="674"/>
                        <a:pt x="617" y="165"/>
                      </a:cubicBezTo>
                      <a:cubicBezTo>
                        <a:pt x="554" y="50"/>
                        <a:pt x="455" y="1"/>
                        <a:pt x="357" y="1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Google Shape;745;p38">
                  <a:extLst>
                    <a:ext uri="{FF2B5EF4-FFF2-40B4-BE49-F238E27FC236}">
                      <a16:creationId xmlns:a16="http://schemas.microsoft.com/office/drawing/2014/main" id="{7498B6AC-5D28-4293-B2A3-508BF71C380A}"/>
                    </a:ext>
                  </a:extLst>
                </p:cNvPr>
                <p:cNvSpPr/>
                <p:nvPr/>
              </p:nvSpPr>
              <p:spPr>
                <a:xfrm>
                  <a:off x="5092500" y="2381475"/>
                  <a:ext cx="51800" cy="10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4140" extrusionOk="0">
                      <a:moveTo>
                        <a:pt x="316" y="1"/>
                      </a:moveTo>
                      <a:cubicBezTo>
                        <a:pt x="157" y="1"/>
                        <a:pt x="0" y="133"/>
                        <a:pt x="66" y="330"/>
                      </a:cubicBezTo>
                      <a:lnTo>
                        <a:pt x="36" y="300"/>
                      </a:lnTo>
                      <a:lnTo>
                        <a:pt x="36" y="300"/>
                      </a:lnTo>
                      <a:cubicBezTo>
                        <a:pt x="156" y="599"/>
                        <a:pt x="245" y="898"/>
                        <a:pt x="365" y="1198"/>
                      </a:cubicBezTo>
                      <a:cubicBezTo>
                        <a:pt x="485" y="1497"/>
                        <a:pt x="605" y="1767"/>
                        <a:pt x="695" y="2066"/>
                      </a:cubicBezTo>
                      <a:cubicBezTo>
                        <a:pt x="754" y="2366"/>
                        <a:pt x="814" y="2665"/>
                        <a:pt x="904" y="2965"/>
                      </a:cubicBezTo>
                      <a:cubicBezTo>
                        <a:pt x="994" y="3294"/>
                        <a:pt x="1114" y="3623"/>
                        <a:pt x="1263" y="3953"/>
                      </a:cubicBezTo>
                      <a:cubicBezTo>
                        <a:pt x="1338" y="4077"/>
                        <a:pt x="1476" y="4140"/>
                        <a:pt x="1623" y="4140"/>
                      </a:cubicBezTo>
                      <a:cubicBezTo>
                        <a:pt x="1653" y="4140"/>
                        <a:pt x="1683" y="4137"/>
                        <a:pt x="1713" y="4132"/>
                      </a:cubicBezTo>
                      <a:cubicBezTo>
                        <a:pt x="1892" y="4072"/>
                        <a:pt x="2012" y="3923"/>
                        <a:pt x="2012" y="3743"/>
                      </a:cubicBezTo>
                      <a:cubicBezTo>
                        <a:pt x="2072" y="3414"/>
                        <a:pt x="2042" y="3054"/>
                        <a:pt x="1952" y="2695"/>
                      </a:cubicBezTo>
                      <a:cubicBezTo>
                        <a:pt x="1862" y="2366"/>
                        <a:pt x="1743" y="2036"/>
                        <a:pt x="1593" y="1737"/>
                      </a:cubicBezTo>
                      <a:cubicBezTo>
                        <a:pt x="1443" y="1437"/>
                        <a:pt x="1293" y="1138"/>
                        <a:pt x="1114" y="839"/>
                      </a:cubicBezTo>
                      <a:cubicBezTo>
                        <a:pt x="934" y="569"/>
                        <a:pt x="724" y="300"/>
                        <a:pt x="485" y="60"/>
                      </a:cubicBezTo>
                      <a:cubicBezTo>
                        <a:pt x="436" y="19"/>
                        <a:pt x="376" y="1"/>
                        <a:pt x="316" y="1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2" name="Google Shape;746;p38">
                  <a:extLst>
                    <a:ext uri="{FF2B5EF4-FFF2-40B4-BE49-F238E27FC236}">
                      <a16:creationId xmlns:a16="http://schemas.microsoft.com/office/drawing/2014/main" id="{AA9B8B43-48BC-4A84-8251-7D57C9A8D4AE}"/>
                    </a:ext>
                  </a:extLst>
                </p:cNvPr>
                <p:cNvSpPr/>
                <p:nvPr/>
              </p:nvSpPr>
              <p:spPr>
                <a:xfrm>
                  <a:off x="5147275" y="2544550"/>
                  <a:ext cx="35950" cy="1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4407" extrusionOk="0">
                      <a:moveTo>
                        <a:pt x="378" y="0"/>
                      </a:moveTo>
                      <a:cubicBezTo>
                        <a:pt x="362" y="0"/>
                        <a:pt x="346" y="2"/>
                        <a:pt x="330" y="5"/>
                      </a:cubicBezTo>
                      <a:cubicBezTo>
                        <a:pt x="150" y="5"/>
                        <a:pt x="31" y="155"/>
                        <a:pt x="31" y="334"/>
                      </a:cubicBezTo>
                      <a:lnTo>
                        <a:pt x="1" y="334"/>
                      </a:lnTo>
                      <a:cubicBezTo>
                        <a:pt x="1" y="484"/>
                        <a:pt x="31" y="664"/>
                        <a:pt x="31" y="813"/>
                      </a:cubicBezTo>
                      <a:cubicBezTo>
                        <a:pt x="31" y="963"/>
                        <a:pt x="1" y="1113"/>
                        <a:pt x="31" y="1292"/>
                      </a:cubicBezTo>
                      <a:cubicBezTo>
                        <a:pt x="61" y="1562"/>
                        <a:pt x="61" y="1861"/>
                        <a:pt x="61" y="2161"/>
                      </a:cubicBezTo>
                      <a:cubicBezTo>
                        <a:pt x="61" y="2460"/>
                        <a:pt x="61" y="2760"/>
                        <a:pt x="91" y="3059"/>
                      </a:cubicBezTo>
                      <a:cubicBezTo>
                        <a:pt x="61" y="3418"/>
                        <a:pt x="150" y="3808"/>
                        <a:pt x="300" y="4137"/>
                      </a:cubicBezTo>
                      <a:cubicBezTo>
                        <a:pt x="405" y="4317"/>
                        <a:pt x="585" y="4406"/>
                        <a:pt x="764" y="4406"/>
                      </a:cubicBezTo>
                      <a:cubicBezTo>
                        <a:pt x="944" y="4406"/>
                        <a:pt x="1124" y="4317"/>
                        <a:pt x="1228" y="4137"/>
                      </a:cubicBezTo>
                      <a:cubicBezTo>
                        <a:pt x="1378" y="3808"/>
                        <a:pt x="1438" y="3418"/>
                        <a:pt x="1378" y="3059"/>
                      </a:cubicBezTo>
                      <a:cubicBezTo>
                        <a:pt x="1348" y="2700"/>
                        <a:pt x="1318" y="2370"/>
                        <a:pt x="1228" y="2041"/>
                      </a:cubicBezTo>
                      <a:cubicBezTo>
                        <a:pt x="1168" y="1742"/>
                        <a:pt x="1109" y="1442"/>
                        <a:pt x="1019" y="1143"/>
                      </a:cubicBezTo>
                      <a:cubicBezTo>
                        <a:pt x="959" y="993"/>
                        <a:pt x="899" y="813"/>
                        <a:pt x="839" y="664"/>
                      </a:cubicBezTo>
                      <a:cubicBezTo>
                        <a:pt x="779" y="514"/>
                        <a:pt x="749" y="394"/>
                        <a:pt x="689" y="244"/>
                      </a:cubicBezTo>
                      <a:cubicBezTo>
                        <a:pt x="663" y="110"/>
                        <a:pt x="516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3" name="Google Shape;747;p38">
                  <a:extLst>
                    <a:ext uri="{FF2B5EF4-FFF2-40B4-BE49-F238E27FC236}">
                      <a16:creationId xmlns:a16="http://schemas.microsoft.com/office/drawing/2014/main" id="{B29ADD8F-B042-4A63-BAF5-233275F55BB5}"/>
                    </a:ext>
                  </a:extLst>
                </p:cNvPr>
                <p:cNvSpPr/>
                <p:nvPr/>
              </p:nvSpPr>
              <p:spPr>
                <a:xfrm>
                  <a:off x="5219900" y="2566100"/>
                  <a:ext cx="47175" cy="1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" h="5671" extrusionOk="0">
                      <a:moveTo>
                        <a:pt x="512" y="1"/>
                      </a:moveTo>
                      <a:cubicBezTo>
                        <a:pt x="443" y="1"/>
                        <a:pt x="371" y="14"/>
                        <a:pt x="300" y="41"/>
                      </a:cubicBezTo>
                      <a:cubicBezTo>
                        <a:pt x="90" y="131"/>
                        <a:pt x="0" y="370"/>
                        <a:pt x="30" y="580"/>
                      </a:cubicBezTo>
                      <a:lnTo>
                        <a:pt x="60" y="580"/>
                      </a:lnTo>
                      <a:cubicBezTo>
                        <a:pt x="150" y="1299"/>
                        <a:pt x="300" y="2017"/>
                        <a:pt x="330" y="2736"/>
                      </a:cubicBezTo>
                      <a:cubicBezTo>
                        <a:pt x="389" y="3485"/>
                        <a:pt x="389" y="4233"/>
                        <a:pt x="360" y="4982"/>
                      </a:cubicBezTo>
                      <a:cubicBezTo>
                        <a:pt x="360" y="5371"/>
                        <a:pt x="689" y="5670"/>
                        <a:pt x="1048" y="5670"/>
                      </a:cubicBezTo>
                      <a:cubicBezTo>
                        <a:pt x="1437" y="5670"/>
                        <a:pt x="1737" y="5371"/>
                        <a:pt x="1737" y="4982"/>
                      </a:cubicBezTo>
                      <a:cubicBezTo>
                        <a:pt x="1887" y="3365"/>
                        <a:pt x="1587" y="1718"/>
                        <a:pt x="898" y="221"/>
                      </a:cubicBezTo>
                      <a:cubicBezTo>
                        <a:pt x="815" y="74"/>
                        <a:pt x="672" y="1"/>
                        <a:pt x="512" y="1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4" name="Google Shape;748;p38">
                  <a:extLst>
                    <a:ext uri="{FF2B5EF4-FFF2-40B4-BE49-F238E27FC236}">
                      <a16:creationId xmlns:a16="http://schemas.microsoft.com/office/drawing/2014/main" id="{CFB89019-8E3F-4009-BEEC-E200EC395AA4}"/>
                    </a:ext>
                  </a:extLst>
                </p:cNvPr>
                <p:cNvSpPr/>
                <p:nvPr/>
              </p:nvSpPr>
              <p:spPr>
                <a:xfrm>
                  <a:off x="5171975" y="2697925"/>
                  <a:ext cx="27725" cy="7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2955" extrusionOk="0">
                      <a:moveTo>
                        <a:pt x="510" y="1"/>
                      </a:moveTo>
                      <a:cubicBezTo>
                        <a:pt x="368" y="1"/>
                        <a:pt x="225" y="83"/>
                        <a:pt x="180" y="248"/>
                      </a:cubicBezTo>
                      <a:lnTo>
                        <a:pt x="180" y="278"/>
                      </a:lnTo>
                      <a:cubicBezTo>
                        <a:pt x="151" y="427"/>
                        <a:pt x="121" y="607"/>
                        <a:pt x="61" y="787"/>
                      </a:cubicBezTo>
                      <a:cubicBezTo>
                        <a:pt x="61" y="996"/>
                        <a:pt x="31" y="1176"/>
                        <a:pt x="31" y="1386"/>
                      </a:cubicBezTo>
                      <a:lnTo>
                        <a:pt x="1" y="1925"/>
                      </a:lnTo>
                      <a:lnTo>
                        <a:pt x="1" y="2164"/>
                      </a:lnTo>
                      <a:cubicBezTo>
                        <a:pt x="31" y="2314"/>
                        <a:pt x="31" y="2434"/>
                        <a:pt x="61" y="2583"/>
                      </a:cubicBezTo>
                      <a:cubicBezTo>
                        <a:pt x="91" y="2703"/>
                        <a:pt x="180" y="2823"/>
                        <a:pt x="300" y="2883"/>
                      </a:cubicBezTo>
                      <a:cubicBezTo>
                        <a:pt x="388" y="2927"/>
                        <a:pt x="476" y="2954"/>
                        <a:pt x="563" y="2954"/>
                      </a:cubicBezTo>
                      <a:cubicBezTo>
                        <a:pt x="595" y="2954"/>
                        <a:pt x="627" y="2951"/>
                        <a:pt x="660" y="2943"/>
                      </a:cubicBezTo>
                      <a:cubicBezTo>
                        <a:pt x="899" y="2913"/>
                        <a:pt x="1109" y="2703"/>
                        <a:pt x="1109" y="2434"/>
                      </a:cubicBezTo>
                      <a:cubicBezTo>
                        <a:pt x="1109" y="2344"/>
                        <a:pt x="1109" y="2254"/>
                        <a:pt x="1109" y="2164"/>
                      </a:cubicBezTo>
                      <a:cubicBezTo>
                        <a:pt x="1109" y="2074"/>
                        <a:pt x="1109" y="1984"/>
                        <a:pt x="1079" y="1895"/>
                      </a:cubicBezTo>
                      <a:lnTo>
                        <a:pt x="1049" y="1356"/>
                      </a:lnTo>
                      <a:cubicBezTo>
                        <a:pt x="1019" y="1176"/>
                        <a:pt x="989" y="966"/>
                        <a:pt x="959" y="787"/>
                      </a:cubicBezTo>
                      <a:cubicBezTo>
                        <a:pt x="929" y="607"/>
                        <a:pt x="869" y="427"/>
                        <a:pt x="839" y="248"/>
                      </a:cubicBezTo>
                      <a:cubicBezTo>
                        <a:pt x="794" y="83"/>
                        <a:pt x="652" y="1"/>
                        <a:pt x="510" y="1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5" name="Google Shape;749;p38">
                  <a:extLst>
                    <a:ext uri="{FF2B5EF4-FFF2-40B4-BE49-F238E27FC236}">
                      <a16:creationId xmlns:a16="http://schemas.microsoft.com/office/drawing/2014/main" id="{653BFF54-312B-4DF6-8DE4-95F8443EDF9B}"/>
                    </a:ext>
                  </a:extLst>
                </p:cNvPr>
                <p:cNvSpPr/>
                <p:nvPr/>
              </p:nvSpPr>
              <p:spPr>
                <a:xfrm>
                  <a:off x="5012500" y="2256525"/>
                  <a:ext cx="79400" cy="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6" h="3656" extrusionOk="0">
                      <a:moveTo>
                        <a:pt x="321" y="0"/>
                      </a:moveTo>
                      <a:cubicBezTo>
                        <a:pt x="146" y="0"/>
                        <a:pt x="0" y="240"/>
                        <a:pt x="152" y="417"/>
                      </a:cubicBezTo>
                      <a:lnTo>
                        <a:pt x="152" y="387"/>
                      </a:lnTo>
                      <a:cubicBezTo>
                        <a:pt x="241" y="507"/>
                        <a:pt x="331" y="596"/>
                        <a:pt x="421" y="716"/>
                      </a:cubicBezTo>
                      <a:cubicBezTo>
                        <a:pt x="511" y="836"/>
                        <a:pt x="541" y="956"/>
                        <a:pt x="631" y="1076"/>
                      </a:cubicBezTo>
                      <a:cubicBezTo>
                        <a:pt x="661" y="1135"/>
                        <a:pt x="721" y="1225"/>
                        <a:pt x="780" y="1285"/>
                      </a:cubicBezTo>
                      <a:cubicBezTo>
                        <a:pt x="780" y="1285"/>
                        <a:pt x="818" y="1323"/>
                        <a:pt x="840" y="1345"/>
                      </a:cubicBezTo>
                      <a:lnTo>
                        <a:pt x="840" y="1345"/>
                      </a:lnTo>
                      <a:lnTo>
                        <a:pt x="870" y="1405"/>
                      </a:lnTo>
                      <a:cubicBezTo>
                        <a:pt x="960" y="1525"/>
                        <a:pt x="1050" y="1645"/>
                        <a:pt x="1140" y="1794"/>
                      </a:cubicBezTo>
                      <a:cubicBezTo>
                        <a:pt x="1289" y="2034"/>
                        <a:pt x="1409" y="2273"/>
                        <a:pt x="1559" y="2543"/>
                      </a:cubicBezTo>
                      <a:cubicBezTo>
                        <a:pt x="1679" y="2812"/>
                        <a:pt x="1828" y="3052"/>
                        <a:pt x="1978" y="3321"/>
                      </a:cubicBezTo>
                      <a:cubicBezTo>
                        <a:pt x="2098" y="3548"/>
                        <a:pt x="2313" y="3656"/>
                        <a:pt x="2527" y="3656"/>
                      </a:cubicBezTo>
                      <a:cubicBezTo>
                        <a:pt x="2795" y="3656"/>
                        <a:pt x="3063" y="3487"/>
                        <a:pt x="3146" y="3172"/>
                      </a:cubicBezTo>
                      <a:cubicBezTo>
                        <a:pt x="3176" y="2992"/>
                        <a:pt x="3176" y="2812"/>
                        <a:pt x="3086" y="2663"/>
                      </a:cubicBezTo>
                      <a:cubicBezTo>
                        <a:pt x="2966" y="2393"/>
                        <a:pt x="2817" y="2124"/>
                        <a:pt x="2667" y="1884"/>
                      </a:cubicBezTo>
                      <a:cubicBezTo>
                        <a:pt x="2457" y="1585"/>
                        <a:pt x="2218" y="1315"/>
                        <a:pt x="1978" y="1076"/>
                      </a:cubicBezTo>
                      <a:cubicBezTo>
                        <a:pt x="1888" y="956"/>
                        <a:pt x="1769" y="866"/>
                        <a:pt x="1649" y="776"/>
                      </a:cubicBezTo>
                      <a:cubicBezTo>
                        <a:pt x="1529" y="626"/>
                        <a:pt x="1409" y="537"/>
                        <a:pt x="1259" y="417"/>
                      </a:cubicBezTo>
                      <a:cubicBezTo>
                        <a:pt x="1110" y="357"/>
                        <a:pt x="990" y="297"/>
                        <a:pt x="840" y="237"/>
                      </a:cubicBezTo>
                      <a:cubicBezTo>
                        <a:pt x="721" y="177"/>
                        <a:pt x="571" y="87"/>
                        <a:pt x="421" y="28"/>
                      </a:cubicBezTo>
                      <a:cubicBezTo>
                        <a:pt x="388" y="9"/>
                        <a:pt x="354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6" name="Google Shape;750;p38">
                  <a:extLst>
                    <a:ext uri="{FF2B5EF4-FFF2-40B4-BE49-F238E27FC236}">
                      <a16:creationId xmlns:a16="http://schemas.microsoft.com/office/drawing/2014/main" id="{49E97085-6D9C-44E5-B5FA-DDF7EAD3D771}"/>
                    </a:ext>
                  </a:extLst>
                </p:cNvPr>
                <p:cNvSpPr/>
                <p:nvPr/>
              </p:nvSpPr>
              <p:spPr>
                <a:xfrm>
                  <a:off x="5038550" y="2424425"/>
                  <a:ext cx="61600" cy="1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5775" extrusionOk="0">
                      <a:moveTo>
                        <a:pt x="389" y="1"/>
                      </a:moveTo>
                      <a:cubicBezTo>
                        <a:pt x="193" y="1"/>
                        <a:pt x="1" y="146"/>
                        <a:pt x="98" y="378"/>
                      </a:cubicBezTo>
                      <a:lnTo>
                        <a:pt x="68" y="378"/>
                      </a:lnTo>
                      <a:cubicBezTo>
                        <a:pt x="367" y="1217"/>
                        <a:pt x="607" y="2085"/>
                        <a:pt x="816" y="2953"/>
                      </a:cubicBezTo>
                      <a:cubicBezTo>
                        <a:pt x="936" y="3373"/>
                        <a:pt x="1056" y="3822"/>
                        <a:pt x="1146" y="4241"/>
                      </a:cubicBezTo>
                      <a:cubicBezTo>
                        <a:pt x="1206" y="4690"/>
                        <a:pt x="1325" y="5139"/>
                        <a:pt x="1565" y="5558"/>
                      </a:cubicBezTo>
                      <a:cubicBezTo>
                        <a:pt x="1658" y="5705"/>
                        <a:pt x="1806" y="5775"/>
                        <a:pt x="1950" y="5775"/>
                      </a:cubicBezTo>
                      <a:cubicBezTo>
                        <a:pt x="2130" y="5775"/>
                        <a:pt x="2307" y="5668"/>
                        <a:pt x="2373" y="5469"/>
                      </a:cubicBezTo>
                      <a:cubicBezTo>
                        <a:pt x="2433" y="5229"/>
                        <a:pt x="2463" y="4989"/>
                        <a:pt x="2433" y="4750"/>
                      </a:cubicBezTo>
                      <a:cubicBezTo>
                        <a:pt x="2433" y="4480"/>
                        <a:pt x="2403" y="4241"/>
                        <a:pt x="2343" y="4001"/>
                      </a:cubicBezTo>
                      <a:cubicBezTo>
                        <a:pt x="2254" y="3552"/>
                        <a:pt x="2104" y="3073"/>
                        <a:pt x="1954" y="2654"/>
                      </a:cubicBezTo>
                      <a:cubicBezTo>
                        <a:pt x="1655" y="1756"/>
                        <a:pt x="1206" y="917"/>
                        <a:pt x="667" y="139"/>
                      </a:cubicBezTo>
                      <a:cubicBezTo>
                        <a:pt x="603" y="44"/>
                        <a:pt x="495" y="1"/>
                        <a:pt x="389" y="1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7" name="Google Shape;751;p38">
                  <a:extLst>
                    <a:ext uri="{FF2B5EF4-FFF2-40B4-BE49-F238E27FC236}">
                      <a16:creationId xmlns:a16="http://schemas.microsoft.com/office/drawing/2014/main" id="{14BBB71D-CCF1-4316-A99A-4C3E7C5AE903}"/>
                    </a:ext>
                  </a:extLst>
                </p:cNvPr>
                <p:cNvSpPr/>
                <p:nvPr/>
              </p:nvSpPr>
              <p:spPr>
                <a:xfrm>
                  <a:off x="5091725" y="2629325"/>
                  <a:ext cx="33125" cy="1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4287" extrusionOk="0">
                      <a:moveTo>
                        <a:pt x="336" y="1"/>
                      </a:moveTo>
                      <a:cubicBezTo>
                        <a:pt x="170" y="1"/>
                        <a:pt x="1" y="141"/>
                        <a:pt x="37" y="357"/>
                      </a:cubicBezTo>
                      <a:cubicBezTo>
                        <a:pt x="59" y="422"/>
                        <a:pt x="65" y="488"/>
                        <a:pt x="78" y="554"/>
                      </a:cubicBezTo>
                      <a:lnTo>
                        <a:pt x="78" y="554"/>
                      </a:lnTo>
                      <a:cubicBezTo>
                        <a:pt x="38" y="817"/>
                        <a:pt x="44" y="1078"/>
                        <a:pt x="97" y="1315"/>
                      </a:cubicBezTo>
                      <a:cubicBezTo>
                        <a:pt x="97" y="1614"/>
                        <a:pt x="97" y="1884"/>
                        <a:pt x="97" y="2153"/>
                      </a:cubicBezTo>
                      <a:cubicBezTo>
                        <a:pt x="127" y="2423"/>
                        <a:pt x="127" y="2722"/>
                        <a:pt x="127" y="2992"/>
                      </a:cubicBezTo>
                      <a:cubicBezTo>
                        <a:pt x="127" y="3321"/>
                        <a:pt x="157" y="3621"/>
                        <a:pt x="246" y="3950"/>
                      </a:cubicBezTo>
                      <a:cubicBezTo>
                        <a:pt x="306" y="4174"/>
                        <a:pt x="508" y="4287"/>
                        <a:pt x="714" y="4287"/>
                      </a:cubicBezTo>
                      <a:cubicBezTo>
                        <a:pt x="920" y="4287"/>
                        <a:pt x="1130" y="4174"/>
                        <a:pt x="1205" y="3950"/>
                      </a:cubicBezTo>
                      <a:cubicBezTo>
                        <a:pt x="1324" y="3291"/>
                        <a:pt x="1324" y="2602"/>
                        <a:pt x="1175" y="1944"/>
                      </a:cubicBezTo>
                      <a:cubicBezTo>
                        <a:pt x="1115" y="1644"/>
                        <a:pt x="1055" y="1345"/>
                        <a:pt x="965" y="1075"/>
                      </a:cubicBezTo>
                      <a:cubicBezTo>
                        <a:pt x="905" y="926"/>
                        <a:pt x="875" y="776"/>
                        <a:pt x="815" y="626"/>
                      </a:cubicBezTo>
                      <a:cubicBezTo>
                        <a:pt x="755" y="476"/>
                        <a:pt x="666" y="357"/>
                        <a:pt x="606" y="207"/>
                      </a:cubicBezTo>
                      <a:cubicBezTo>
                        <a:pt x="558" y="63"/>
                        <a:pt x="448" y="1"/>
                        <a:pt x="336" y="1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8" name="Google Shape;752;p38">
                  <a:extLst>
                    <a:ext uri="{FF2B5EF4-FFF2-40B4-BE49-F238E27FC236}">
                      <a16:creationId xmlns:a16="http://schemas.microsoft.com/office/drawing/2014/main" id="{F9312B8E-853D-4A3D-A3A6-10220AC0113F}"/>
                    </a:ext>
                  </a:extLst>
                </p:cNvPr>
                <p:cNvSpPr/>
                <p:nvPr/>
              </p:nvSpPr>
              <p:spPr>
                <a:xfrm>
                  <a:off x="5112100" y="2789450"/>
                  <a:ext cx="27725" cy="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3429" extrusionOk="0">
                      <a:moveTo>
                        <a:pt x="599" y="0"/>
                      </a:moveTo>
                      <a:cubicBezTo>
                        <a:pt x="449" y="0"/>
                        <a:pt x="300" y="150"/>
                        <a:pt x="300" y="300"/>
                      </a:cubicBezTo>
                      <a:lnTo>
                        <a:pt x="300" y="330"/>
                      </a:lnTo>
                      <a:cubicBezTo>
                        <a:pt x="300" y="539"/>
                        <a:pt x="300" y="749"/>
                        <a:pt x="240" y="958"/>
                      </a:cubicBezTo>
                      <a:cubicBezTo>
                        <a:pt x="210" y="1198"/>
                        <a:pt x="180" y="1408"/>
                        <a:pt x="150" y="1647"/>
                      </a:cubicBezTo>
                      <a:cubicBezTo>
                        <a:pt x="120" y="1887"/>
                        <a:pt x="60" y="2156"/>
                        <a:pt x="30" y="2396"/>
                      </a:cubicBezTo>
                      <a:lnTo>
                        <a:pt x="30" y="2545"/>
                      </a:lnTo>
                      <a:lnTo>
                        <a:pt x="30" y="2605"/>
                      </a:lnTo>
                      <a:cubicBezTo>
                        <a:pt x="0" y="2665"/>
                        <a:pt x="0" y="2725"/>
                        <a:pt x="30" y="2815"/>
                      </a:cubicBezTo>
                      <a:cubicBezTo>
                        <a:pt x="60" y="2935"/>
                        <a:pt x="90" y="3025"/>
                        <a:pt x="120" y="3144"/>
                      </a:cubicBezTo>
                      <a:cubicBezTo>
                        <a:pt x="187" y="3328"/>
                        <a:pt x="348" y="3428"/>
                        <a:pt x="508" y="3428"/>
                      </a:cubicBezTo>
                      <a:cubicBezTo>
                        <a:pt x="634" y="3428"/>
                        <a:pt x="760" y="3366"/>
                        <a:pt x="839" y="3234"/>
                      </a:cubicBezTo>
                      <a:cubicBezTo>
                        <a:pt x="929" y="3114"/>
                        <a:pt x="1018" y="2995"/>
                        <a:pt x="1048" y="2875"/>
                      </a:cubicBezTo>
                      <a:cubicBezTo>
                        <a:pt x="1078" y="2725"/>
                        <a:pt x="1108" y="2575"/>
                        <a:pt x="1108" y="2456"/>
                      </a:cubicBezTo>
                      <a:cubicBezTo>
                        <a:pt x="1108" y="2216"/>
                        <a:pt x="1108" y="1977"/>
                        <a:pt x="1078" y="1737"/>
                      </a:cubicBezTo>
                      <a:cubicBezTo>
                        <a:pt x="1078" y="1467"/>
                        <a:pt x="1048" y="1228"/>
                        <a:pt x="1018" y="988"/>
                      </a:cubicBezTo>
                      <a:cubicBezTo>
                        <a:pt x="959" y="749"/>
                        <a:pt x="929" y="539"/>
                        <a:pt x="929" y="300"/>
                      </a:cubicBezTo>
                      <a:cubicBezTo>
                        <a:pt x="899" y="150"/>
                        <a:pt x="779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9" name="Google Shape;753;p38">
                  <a:extLst>
                    <a:ext uri="{FF2B5EF4-FFF2-40B4-BE49-F238E27FC236}">
                      <a16:creationId xmlns:a16="http://schemas.microsoft.com/office/drawing/2014/main" id="{3ED0F238-CB64-4AFD-BBEB-17539F9A6F9C}"/>
                    </a:ext>
                  </a:extLst>
                </p:cNvPr>
                <p:cNvSpPr/>
                <p:nvPr/>
              </p:nvSpPr>
              <p:spPr>
                <a:xfrm>
                  <a:off x="4690800" y="2422825"/>
                  <a:ext cx="109900" cy="4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6" h="1971" extrusionOk="0">
                      <a:moveTo>
                        <a:pt x="3262" y="1"/>
                      </a:moveTo>
                      <a:cubicBezTo>
                        <a:pt x="3168" y="1"/>
                        <a:pt x="3078" y="8"/>
                        <a:pt x="2989" y="23"/>
                      </a:cubicBezTo>
                      <a:lnTo>
                        <a:pt x="2599" y="143"/>
                      </a:lnTo>
                      <a:cubicBezTo>
                        <a:pt x="2330" y="203"/>
                        <a:pt x="2060" y="292"/>
                        <a:pt x="1791" y="382"/>
                      </a:cubicBezTo>
                      <a:cubicBezTo>
                        <a:pt x="1491" y="502"/>
                        <a:pt x="1192" y="622"/>
                        <a:pt x="922" y="772"/>
                      </a:cubicBezTo>
                      <a:cubicBezTo>
                        <a:pt x="773" y="831"/>
                        <a:pt x="623" y="921"/>
                        <a:pt x="503" y="1011"/>
                      </a:cubicBezTo>
                      <a:cubicBezTo>
                        <a:pt x="383" y="1131"/>
                        <a:pt x="294" y="1221"/>
                        <a:pt x="204" y="1311"/>
                      </a:cubicBezTo>
                      <a:cubicBezTo>
                        <a:pt x="1" y="1542"/>
                        <a:pt x="135" y="1971"/>
                        <a:pt x="442" y="1971"/>
                      </a:cubicBezTo>
                      <a:cubicBezTo>
                        <a:pt x="452" y="1971"/>
                        <a:pt x="463" y="1970"/>
                        <a:pt x="473" y="1969"/>
                      </a:cubicBezTo>
                      <a:lnTo>
                        <a:pt x="473" y="1939"/>
                      </a:lnTo>
                      <a:lnTo>
                        <a:pt x="863" y="1909"/>
                      </a:lnTo>
                      <a:cubicBezTo>
                        <a:pt x="1012" y="1909"/>
                        <a:pt x="1192" y="1850"/>
                        <a:pt x="1342" y="1790"/>
                      </a:cubicBezTo>
                      <a:cubicBezTo>
                        <a:pt x="1581" y="1700"/>
                        <a:pt x="1821" y="1640"/>
                        <a:pt x="2090" y="1580"/>
                      </a:cubicBezTo>
                      <a:cubicBezTo>
                        <a:pt x="2360" y="1520"/>
                        <a:pt x="2629" y="1460"/>
                        <a:pt x="2899" y="1400"/>
                      </a:cubicBezTo>
                      <a:lnTo>
                        <a:pt x="3108" y="1370"/>
                      </a:lnTo>
                      <a:lnTo>
                        <a:pt x="3168" y="1370"/>
                      </a:lnTo>
                      <a:cubicBezTo>
                        <a:pt x="3288" y="1370"/>
                        <a:pt x="3378" y="1340"/>
                        <a:pt x="3498" y="1311"/>
                      </a:cubicBezTo>
                      <a:lnTo>
                        <a:pt x="3707" y="1221"/>
                      </a:lnTo>
                      <a:cubicBezTo>
                        <a:pt x="4396" y="1041"/>
                        <a:pt x="4246" y="23"/>
                        <a:pt x="3557" y="23"/>
                      </a:cubicBezTo>
                      <a:cubicBezTo>
                        <a:pt x="3453" y="8"/>
                        <a:pt x="3355" y="1"/>
                        <a:pt x="3262" y="1"/>
                      </a:cubicBezTo>
                      <a:close/>
                    </a:path>
                  </a:pathLst>
                </a:custGeom>
                <a:solidFill>
                  <a:srgbClr val="232E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0" name="Google Shape;754;p38">
                  <a:extLst>
                    <a:ext uri="{FF2B5EF4-FFF2-40B4-BE49-F238E27FC236}">
                      <a16:creationId xmlns:a16="http://schemas.microsoft.com/office/drawing/2014/main" id="{ED34E0AA-59ED-46E8-AACD-14CC07F07EA4}"/>
                    </a:ext>
                  </a:extLst>
                </p:cNvPr>
                <p:cNvSpPr/>
                <p:nvPr/>
              </p:nvSpPr>
              <p:spPr>
                <a:xfrm>
                  <a:off x="4203475" y="2523950"/>
                  <a:ext cx="109900" cy="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6" h="1969" extrusionOk="0">
                      <a:moveTo>
                        <a:pt x="3302" y="1"/>
                      </a:moveTo>
                      <a:cubicBezTo>
                        <a:pt x="3194" y="1"/>
                        <a:pt x="3081" y="15"/>
                        <a:pt x="2958" y="50"/>
                      </a:cubicBezTo>
                      <a:lnTo>
                        <a:pt x="2599" y="140"/>
                      </a:lnTo>
                      <a:cubicBezTo>
                        <a:pt x="2330" y="200"/>
                        <a:pt x="2030" y="290"/>
                        <a:pt x="1761" y="410"/>
                      </a:cubicBezTo>
                      <a:cubicBezTo>
                        <a:pt x="1491" y="499"/>
                        <a:pt x="1192" y="619"/>
                        <a:pt x="922" y="769"/>
                      </a:cubicBezTo>
                      <a:cubicBezTo>
                        <a:pt x="773" y="829"/>
                        <a:pt x="623" y="919"/>
                        <a:pt x="503" y="1038"/>
                      </a:cubicBezTo>
                      <a:cubicBezTo>
                        <a:pt x="383" y="1128"/>
                        <a:pt x="293" y="1218"/>
                        <a:pt x="204" y="1338"/>
                      </a:cubicBezTo>
                      <a:cubicBezTo>
                        <a:pt x="1" y="1541"/>
                        <a:pt x="106" y="1968"/>
                        <a:pt x="439" y="1968"/>
                      </a:cubicBezTo>
                      <a:cubicBezTo>
                        <a:pt x="450" y="1968"/>
                        <a:pt x="462" y="1968"/>
                        <a:pt x="473" y="1967"/>
                      </a:cubicBezTo>
                      <a:lnTo>
                        <a:pt x="443" y="1967"/>
                      </a:lnTo>
                      <a:lnTo>
                        <a:pt x="862" y="1907"/>
                      </a:lnTo>
                      <a:cubicBezTo>
                        <a:pt x="1012" y="1907"/>
                        <a:pt x="1162" y="1877"/>
                        <a:pt x="1312" y="1817"/>
                      </a:cubicBezTo>
                      <a:cubicBezTo>
                        <a:pt x="1581" y="1727"/>
                        <a:pt x="1821" y="1637"/>
                        <a:pt x="2090" y="1577"/>
                      </a:cubicBezTo>
                      <a:cubicBezTo>
                        <a:pt x="2360" y="1517"/>
                        <a:pt x="2629" y="1458"/>
                        <a:pt x="2899" y="1398"/>
                      </a:cubicBezTo>
                      <a:lnTo>
                        <a:pt x="3108" y="1368"/>
                      </a:lnTo>
                      <a:lnTo>
                        <a:pt x="3138" y="1368"/>
                      </a:lnTo>
                      <a:cubicBezTo>
                        <a:pt x="3258" y="1368"/>
                        <a:pt x="3378" y="1368"/>
                        <a:pt x="3497" y="1338"/>
                      </a:cubicBezTo>
                      <a:lnTo>
                        <a:pt x="3707" y="1248"/>
                      </a:lnTo>
                      <a:cubicBezTo>
                        <a:pt x="4396" y="1038"/>
                        <a:pt x="4246" y="50"/>
                        <a:pt x="3527" y="20"/>
                      </a:cubicBezTo>
                      <a:cubicBezTo>
                        <a:pt x="3453" y="8"/>
                        <a:pt x="3379" y="1"/>
                        <a:pt x="3302" y="1"/>
                      </a:cubicBezTo>
                      <a:close/>
                    </a:path>
                  </a:pathLst>
                </a:custGeom>
                <a:solidFill>
                  <a:srgbClr val="232E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1" name="Google Shape;755;p38">
                  <a:extLst>
                    <a:ext uri="{FF2B5EF4-FFF2-40B4-BE49-F238E27FC236}">
                      <a16:creationId xmlns:a16="http://schemas.microsoft.com/office/drawing/2014/main" id="{FDAA4C87-5EC6-42FE-BE1B-8CEFA03636C2}"/>
                    </a:ext>
                  </a:extLst>
                </p:cNvPr>
                <p:cNvSpPr/>
                <p:nvPr/>
              </p:nvSpPr>
              <p:spPr>
                <a:xfrm>
                  <a:off x="5181725" y="2883225"/>
                  <a:ext cx="292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3168" extrusionOk="0">
                      <a:moveTo>
                        <a:pt x="623" y="1"/>
                      </a:moveTo>
                      <a:cubicBezTo>
                        <a:pt x="454" y="1"/>
                        <a:pt x="286" y="123"/>
                        <a:pt x="270" y="352"/>
                      </a:cubicBezTo>
                      <a:lnTo>
                        <a:pt x="240" y="352"/>
                      </a:lnTo>
                      <a:cubicBezTo>
                        <a:pt x="270" y="441"/>
                        <a:pt x="270" y="531"/>
                        <a:pt x="240" y="651"/>
                      </a:cubicBezTo>
                      <a:cubicBezTo>
                        <a:pt x="240" y="673"/>
                        <a:pt x="240" y="711"/>
                        <a:pt x="240" y="711"/>
                      </a:cubicBezTo>
                      <a:cubicBezTo>
                        <a:pt x="210" y="771"/>
                        <a:pt x="210" y="831"/>
                        <a:pt x="210" y="920"/>
                      </a:cubicBezTo>
                      <a:cubicBezTo>
                        <a:pt x="210" y="1010"/>
                        <a:pt x="180" y="1100"/>
                        <a:pt x="180" y="1190"/>
                      </a:cubicBezTo>
                      <a:lnTo>
                        <a:pt x="180" y="1340"/>
                      </a:lnTo>
                      <a:cubicBezTo>
                        <a:pt x="180" y="1370"/>
                        <a:pt x="180" y="1370"/>
                        <a:pt x="180" y="1400"/>
                      </a:cubicBezTo>
                      <a:cubicBezTo>
                        <a:pt x="150" y="1579"/>
                        <a:pt x="120" y="1759"/>
                        <a:pt x="90" y="1939"/>
                      </a:cubicBezTo>
                      <a:cubicBezTo>
                        <a:pt x="30" y="2178"/>
                        <a:pt x="0" y="2388"/>
                        <a:pt x="0" y="2627"/>
                      </a:cubicBezTo>
                      <a:cubicBezTo>
                        <a:pt x="0" y="2976"/>
                        <a:pt x="276" y="3168"/>
                        <a:pt x="553" y="3168"/>
                      </a:cubicBezTo>
                      <a:cubicBezTo>
                        <a:pt x="775" y="3168"/>
                        <a:pt x="998" y="3044"/>
                        <a:pt x="1078" y="2777"/>
                      </a:cubicBezTo>
                      <a:cubicBezTo>
                        <a:pt x="1138" y="2537"/>
                        <a:pt x="1168" y="2298"/>
                        <a:pt x="1168" y="2058"/>
                      </a:cubicBezTo>
                      <a:cubicBezTo>
                        <a:pt x="1168" y="1849"/>
                        <a:pt x="1168" y="1669"/>
                        <a:pt x="1138" y="1489"/>
                      </a:cubicBezTo>
                      <a:cubicBezTo>
                        <a:pt x="1138" y="1280"/>
                        <a:pt x="1108" y="1040"/>
                        <a:pt x="1078" y="831"/>
                      </a:cubicBezTo>
                      <a:cubicBezTo>
                        <a:pt x="1078" y="771"/>
                        <a:pt x="1048" y="741"/>
                        <a:pt x="1048" y="681"/>
                      </a:cubicBezTo>
                      <a:cubicBezTo>
                        <a:pt x="1048" y="651"/>
                        <a:pt x="1018" y="591"/>
                        <a:pt x="988" y="561"/>
                      </a:cubicBezTo>
                      <a:cubicBezTo>
                        <a:pt x="988" y="441"/>
                        <a:pt x="958" y="352"/>
                        <a:pt x="958" y="262"/>
                      </a:cubicBezTo>
                      <a:cubicBezTo>
                        <a:pt x="904" y="85"/>
                        <a:pt x="7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2" name="Google Shape;756;p38">
                  <a:extLst>
                    <a:ext uri="{FF2B5EF4-FFF2-40B4-BE49-F238E27FC236}">
                      <a16:creationId xmlns:a16="http://schemas.microsoft.com/office/drawing/2014/main" id="{28CB9C73-61EF-4A4F-B5FE-AFBBD9B5F5CB}"/>
                    </a:ext>
                  </a:extLst>
                </p:cNvPr>
                <p:cNvSpPr/>
                <p:nvPr/>
              </p:nvSpPr>
              <p:spPr>
                <a:xfrm>
                  <a:off x="5250575" y="2883775"/>
                  <a:ext cx="25475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9" h="2284" extrusionOk="0">
                      <a:moveTo>
                        <a:pt x="480" y="0"/>
                      </a:moveTo>
                      <a:cubicBezTo>
                        <a:pt x="300" y="30"/>
                        <a:pt x="181" y="180"/>
                        <a:pt x="151" y="359"/>
                      </a:cubicBezTo>
                      <a:cubicBezTo>
                        <a:pt x="151" y="449"/>
                        <a:pt x="151" y="509"/>
                        <a:pt x="121" y="569"/>
                      </a:cubicBezTo>
                      <a:cubicBezTo>
                        <a:pt x="91" y="629"/>
                        <a:pt x="121" y="629"/>
                        <a:pt x="121" y="659"/>
                      </a:cubicBezTo>
                      <a:cubicBezTo>
                        <a:pt x="121" y="779"/>
                        <a:pt x="91" y="898"/>
                        <a:pt x="61" y="1048"/>
                      </a:cubicBezTo>
                      <a:cubicBezTo>
                        <a:pt x="1" y="1198"/>
                        <a:pt x="1" y="1348"/>
                        <a:pt x="1" y="1527"/>
                      </a:cubicBezTo>
                      <a:cubicBezTo>
                        <a:pt x="1" y="1647"/>
                        <a:pt x="31" y="1767"/>
                        <a:pt x="31" y="1887"/>
                      </a:cubicBezTo>
                      <a:cubicBezTo>
                        <a:pt x="31" y="2066"/>
                        <a:pt x="151" y="2216"/>
                        <a:pt x="300" y="2276"/>
                      </a:cubicBezTo>
                      <a:cubicBezTo>
                        <a:pt x="330" y="2281"/>
                        <a:pt x="360" y="2283"/>
                        <a:pt x="390" y="2283"/>
                      </a:cubicBezTo>
                      <a:cubicBezTo>
                        <a:pt x="537" y="2283"/>
                        <a:pt x="675" y="2221"/>
                        <a:pt x="749" y="2096"/>
                      </a:cubicBezTo>
                      <a:cubicBezTo>
                        <a:pt x="839" y="1946"/>
                        <a:pt x="899" y="1797"/>
                        <a:pt x="959" y="1647"/>
                      </a:cubicBezTo>
                      <a:cubicBezTo>
                        <a:pt x="989" y="1467"/>
                        <a:pt x="1019" y="1318"/>
                        <a:pt x="989" y="1138"/>
                      </a:cubicBezTo>
                      <a:cubicBezTo>
                        <a:pt x="959" y="839"/>
                        <a:pt x="929" y="569"/>
                        <a:pt x="869" y="270"/>
                      </a:cubicBezTo>
                      <a:cubicBezTo>
                        <a:pt x="809" y="90"/>
                        <a:pt x="630" y="0"/>
                        <a:pt x="480" y="0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3" name="Google Shape;757;p38">
                  <a:extLst>
                    <a:ext uri="{FF2B5EF4-FFF2-40B4-BE49-F238E27FC236}">
                      <a16:creationId xmlns:a16="http://schemas.microsoft.com/office/drawing/2014/main" id="{7FDDE4B9-A16B-4783-9BA3-CD91EC7ECECB}"/>
                    </a:ext>
                  </a:extLst>
                </p:cNvPr>
                <p:cNvSpPr/>
                <p:nvPr/>
              </p:nvSpPr>
              <p:spPr>
                <a:xfrm>
                  <a:off x="5079425" y="2914075"/>
                  <a:ext cx="53650" cy="16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6493" extrusionOk="0">
                      <a:moveTo>
                        <a:pt x="1771" y="1"/>
                      </a:moveTo>
                      <a:cubicBezTo>
                        <a:pt x="1607" y="1"/>
                        <a:pt x="1442" y="106"/>
                        <a:pt x="1427" y="315"/>
                      </a:cubicBezTo>
                      <a:lnTo>
                        <a:pt x="1397" y="345"/>
                      </a:lnTo>
                      <a:cubicBezTo>
                        <a:pt x="1367" y="794"/>
                        <a:pt x="1277" y="1273"/>
                        <a:pt x="1188" y="1723"/>
                      </a:cubicBezTo>
                      <a:cubicBezTo>
                        <a:pt x="1098" y="2202"/>
                        <a:pt x="978" y="2651"/>
                        <a:pt x="858" y="3130"/>
                      </a:cubicBezTo>
                      <a:cubicBezTo>
                        <a:pt x="738" y="3579"/>
                        <a:pt x="619" y="4028"/>
                        <a:pt x="469" y="4447"/>
                      </a:cubicBezTo>
                      <a:cubicBezTo>
                        <a:pt x="379" y="4687"/>
                        <a:pt x="319" y="4927"/>
                        <a:pt x="259" y="5166"/>
                      </a:cubicBezTo>
                      <a:cubicBezTo>
                        <a:pt x="199" y="5406"/>
                        <a:pt x="140" y="5645"/>
                        <a:pt x="80" y="5885"/>
                      </a:cubicBezTo>
                      <a:cubicBezTo>
                        <a:pt x="0" y="6241"/>
                        <a:pt x="288" y="6492"/>
                        <a:pt x="586" y="6492"/>
                      </a:cubicBezTo>
                      <a:cubicBezTo>
                        <a:pt x="740" y="6492"/>
                        <a:pt x="896" y="6426"/>
                        <a:pt x="1008" y="6274"/>
                      </a:cubicBezTo>
                      <a:cubicBezTo>
                        <a:pt x="1247" y="5825"/>
                        <a:pt x="1457" y="5346"/>
                        <a:pt x="1637" y="4867"/>
                      </a:cubicBezTo>
                      <a:cubicBezTo>
                        <a:pt x="1756" y="4358"/>
                        <a:pt x="1876" y="3849"/>
                        <a:pt x="1966" y="3369"/>
                      </a:cubicBezTo>
                      <a:cubicBezTo>
                        <a:pt x="2056" y="2860"/>
                        <a:pt x="2086" y="2351"/>
                        <a:pt x="2116" y="1842"/>
                      </a:cubicBezTo>
                      <a:cubicBezTo>
                        <a:pt x="2146" y="1333"/>
                        <a:pt x="2116" y="824"/>
                        <a:pt x="2116" y="315"/>
                      </a:cubicBezTo>
                      <a:cubicBezTo>
                        <a:pt x="2101" y="106"/>
                        <a:pt x="1936" y="1"/>
                        <a:pt x="1771" y="1"/>
                      </a:cubicBezTo>
                      <a:close/>
                    </a:path>
                  </a:pathLst>
                </a:custGeom>
                <a:solidFill>
                  <a:srgbClr val="72A9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3" name="Google Shape;758;p38">
                <a:extLst>
                  <a:ext uri="{FF2B5EF4-FFF2-40B4-BE49-F238E27FC236}">
                    <a16:creationId xmlns:a16="http://schemas.microsoft.com/office/drawing/2014/main" id="{A95CA55E-8134-4A41-ABD4-DE77A129F704}"/>
                  </a:ext>
                </a:extLst>
              </p:cNvPr>
              <p:cNvSpPr/>
              <p:nvPr/>
            </p:nvSpPr>
            <p:spPr>
              <a:xfrm>
                <a:off x="4580950" y="3215675"/>
                <a:ext cx="253800" cy="225250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9010" extrusionOk="0">
                    <a:moveTo>
                      <a:pt x="5275" y="0"/>
                    </a:moveTo>
                    <a:cubicBezTo>
                      <a:pt x="4713" y="0"/>
                      <a:pt x="4148" y="74"/>
                      <a:pt x="3594" y="224"/>
                    </a:cubicBezTo>
                    <a:cubicBezTo>
                      <a:pt x="1857" y="733"/>
                      <a:pt x="420" y="2230"/>
                      <a:pt x="180" y="4027"/>
                    </a:cubicBezTo>
                    <a:cubicBezTo>
                      <a:pt x="1" y="6063"/>
                      <a:pt x="1169" y="7950"/>
                      <a:pt x="3055" y="8698"/>
                    </a:cubicBezTo>
                    <a:cubicBezTo>
                      <a:pt x="3638" y="8908"/>
                      <a:pt x="4238" y="9009"/>
                      <a:pt x="4832" y="9009"/>
                    </a:cubicBezTo>
                    <a:cubicBezTo>
                      <a:pt x="6189" y="9009"/>
                      <a:pt x="7514" y="8479"/>
                      <a:pt x="8535" y="7500"/>
                    </a:cubicBezTo>
                    <a:cubicBezTo>
                      <a:pt x="9613" y="6422"/>
                      <a:pt x="10152" y="4446"/>
                      <a:pt x="9912" y="2949"/>
                    </a:cubicBezTo>
                    <a:cubicBezTo>
                      <a:pt x="9852" y="2170"/>
                      <a:pt x="9433" y="1452"/>
                      <a:pt x="8774" y="1033"/>
                    </a:cubicBezTo>
                    <a:cubicBezTo>
                      <a:pt x="7726" y="354"/>
                      <a:pt x="6508" y="0"/>
                      <a:pt x="5275" y="0"/>
                    </a:cubicBez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25" name="CustomShape 6">
            <a:extLst>
              <a:ext uri="{FF2B5EF4-FFF2-40B4-BE49-F238E27FC236}">
                <a16:creationId xmlns:a16="http://schemas.microsoft.com/office/drawing/2014/main" id="{48C133FC-DB6A-4AC4-B088-B56DD42746AF}"/>
              </a:ext>
            </a:extLst>
          </p:cNvPr>
          <p:cNvSpPr/>
          <p:nvPr/>
        </p:nvSpPr>
        <p:spPr>
          <a:xfrm>
            <a:off x="2065216" y="1524736"/>
            <a:ext cx="520200" cy="68999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2C4A05-5EB6-4723-9E04-5F28D19E7A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25316" y="151138"/>
            <a:ext cx="951820" cy="684000"/>
          </a:xfrm>
          <a:prstGeom prst="rect">
            <a:avLst/>
          </a:prstGeom>
        </p:spPr>
      </p:pic>
      <p:pic>
        <p:nvPicPr>
          <p:cNvPr id="6" name="圖片 5" descr="一張含有 文字, 標誌 的圖片&#10;&#10;自動產生的描述">
            <a:extLst>
              <a:ext uri="{FF2B5EF4-FFF2-40B4-BE49-F238E27FC236}">
                <a16:creationId xmlns:a16="http://schemas.microsoft.com/office/drawing/2014/main" id="{C77F1772-01F9-4209-988F-1CF32145FF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2541" y="108211"/>
            <a:ext cx="806400" cy="806400"/>
          </a:xfrm>
          <a:prstGeom prst="rect">
            <a:avLst/>
          </a:prstGeom>
        </p:spPr>
      </p:pic>
      <p:sp>
        <p:nvSpPr>
          <p:cNvPr id="131" name="CustomShape 6">
            <a:extLst>
              <a:ext uri="{FF2B5EF4-FFF2-40B4-BE49-F238E27FC236}">
                <a16:creationId xmlns:a16="http://schemas.microsoft.com/office/drawing/2014/main" id="{5549DBD8-2564-4AB3-98E1-E870749C710E}"/>
              </a:ext>
            </a:extLst>
          </p:cNvPr>
          <p:cNvSpPr/>
          <p:nvPr/>
        </p:nvSpPr>
        <p:spPr>
          <a:xfrm>
            <a:off x="5632594" y="1524736"/>
            <a:ext cx="520200" cy="689992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sp>
      <p:sp>
        <p:nvSpPr>
          <p:cNvPr id="132" name="CustomShape 3">
            <a:extLst>
              <a:ext uri="{FF2B5EF4-FFF2-40B4-BE49-F238E27FC236}">
                <a16:creationId xmlns:a16="http://schemas.microsoft.com/office/drawing/2014/main" id="{CA64EA5E-BDE7-4DD4-8CE9-9ED075BDDBF6}"/>
              </a:ext>
            </a:extLst>
          </p:cNvPr>
          <p:cNvSpPr/>
          <p:nvPr/>
        </p:nvSpPr>
        <p:spPr>
          <a:xfrm>
            <a:off x="4429235" y="3929154"/>
            <a:ext cx="3079269" cy="4462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lang="zh-TW" altLang="en-US" sz="1700" b="1" kern="1200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空氣品質、流行疾病好物推薦</a:t>
            </a:r>
            <a:endParaRPr kumimoji="0" lang="en-US" sz="17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D66ECF68-C992-4C72-952F-1CCC688CA71B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30" name="Google Shape;232;p37">
              <a:extLst>
                <a:ext uri="{FF2B5EF4-FFF2-40B4-BE49-F238E27FC236}">
                  <a16:creationId xmlns:a16="http://schemas.microsoft.com/office/drawing/2014/main" id="{29D5F844-25D4-47A4-9FAC-4A506B3831E7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42363530-AB31-48C2-9A80-6583D691A535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EBB8181-F58D-4EE4-A185-3CA9B596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" y="1137556"/>
            <a:ext cx="4147200" cy="3168782"/>
          </a:xfrm>
          <a:prstGeom prst="rect">
            <a:avLst/>
          </a:prstGeom>
        </p:spPr>
      </p:pic>
      <p:graphicFrame>
        <p:nvGraphicFramePr>
          <p:cNvPr id="18" name="表格 25">
            <a:extLst>
              <a:ext uri="{FF2B5EF4-FFF2-40B4-BE49-F238E27FC236}">
                <a16:creationId xmlns:a16="http://schemas.microsoft.com/office/drawing/2014/main" id="{4432B39E-84DA-423A-ACA7-D7A8E2B75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570380"/>
              </p:ext>
            </p:extLst>
          </p:nvPr>
        </p:nvGraphicFramePr>
        <p:xfrm>
          <a:off x="4450077" y="1498387"/>
          <a:ext cx="4544451" cy="267744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14817">
                  <a:extLst>
                    <a:ext uri="{9D8B030D-6E8A-4147-A177-3AD203B41FA5}">
                      <a16:colId xmlns:a16="http://schemas.microsoft.com/office/drawing/2014/main" val="1735780926"/>
                    </a:ext>
                  </a:extLst>
                </a:gridCol>
                <a:gridCol w="1514817">
                  <a:extLst>
                    <a:ext uri="{9D8B030D-6E8A-4147-A177-3AD203B41FA5}">
                      <a16:colId xmlns:a16="http://schemas.microsoft.com/office/drawing/2014/main" val="400111131"/>
                    </a:ext>
                  </a:extLst>
                </a:gridCol>
                <a:gridCol w="1514817">
                  <a:extLst>
                    <a:ext uri="{9D8B030D-6E8A-4147-A177-3AD203B41FA5}">
                      <a16:colId xmlns:a16="http://schemas.microsoft.com/office/drawing/2014/main" val="4275383142"/>
                    </a:ext>
                  </a:extLst>
                </a:gridCol>
              </a:tblGrid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裝置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價格</a:t>
                      </a: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1184599858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麵包板</a:t>
                      </a: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搭試電路</a:t>
                      </a: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75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881656499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ESP32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開發板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182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2859084193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MQ7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偵測</a:t>
                      </a:r>
                      <a:r>
                        <a:rPr lang="zh-TW" altLang="en-US" sz="1600" b="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1977301191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MQ131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偵測</a:t>
                      </a:r>
                      <a:r>
                        <a:rPr lang="zh-TW" altLang="en-US" sz="1600" b="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  <a:r>
                        <a:rPr lang="en-US" altLang="zh-TW" sz="1600" b="0" baseline="-25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600" b="0" baseline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600" b="0" strike="noStrike" spc="-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r>
                        <a:rPr lang="en-US" altLang="zh-TW" sz="1600" b="0" strike="noStrike" spc="-1" baseline="-250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420</a:t>
                      </a: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1600607612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MQ136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偵測 </a:t>
                      </a:r>
                      <a:r>
                        <a:rPr lang="en-US" altLang="zh-TW" sz="1600" b="0" strike="noStrike" spc="-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</a:t>
                      </a:r>
                      <a:r>
                        <a:rPr lang="en-US" altLang="zh-TW" sz="1600" b="0" strike="noStrike" spc="-1" baseline="-250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6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420</a:t>
                      </a: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2649606890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DHT11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溫度、濕度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53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3737597423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SHARP PM2.5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偵測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PM2.5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500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1415150763"/>
                  </a:ext>
                </a:extLst>
              </a:tr>
            </a:tbl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63C6C361-F5E5-490B-A390-FB91AC92A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434547"/>
              </p:ext>
            </p:extLst>
          </p:nvPr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CDF7C25F-F4F5-4FBB-88C1-7B9505AE4711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5" name="Google Shape;232;p37">
              <a:extLst>
                <a:ext uri="{FF2B5EF4-FFF2-40B4-BE49-F238E27FC236}">
                  <a16:creationId xmlns:a16="http://schemas.microsoft.com/office/drawing/2014/main" id="{E2BAC6E4-C0CA-4742-9D22-0C2BFA9A211D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4638CA4-77FA-4244-AFBA-A8F5C875C14D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  <p:sp>
        <p:nvSpPr>
          <p:cNvPr id="21" name="Google Shape;35;p7">
            <a:extLst>
              <a:ext uri="{FF2B5EF4-FFF2-40B4-BE49-F238E27FC236}">
                <a16:creationId xmlns:a16="http://schemas.microsoft.com/office/drawing/2014/main" id="{C671C662-E3B7-42C9-8044-6EE4F897BC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6208" y="413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1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79358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589;p58">
            <a:extLst>
              <a:ext uri="{FF2B5EF4-FFF2-40B4-BE49-F238E27FC236}">
                <a16:creationId xmlns:a16="http://schemas.microsoft.com/office/drawing/2014/main" id="{647EE527-8A53-4589-9F17-8D24535954C2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  <p:graphicFrame>
        <p:nvGraphicFramePr>
          <p:cNvPr id="26" name="資料庫圖表 25">
            <a:extLst>
              <a:ext uri="{FF2B5EF4-FFF2-40B4-BE49-F238E27FC236}">
                <a16:creationId xmlns:a16="http://schemas.microsoft.com/office/drawing/2014/main" id="{1CEEE9C2-C28C-42B7-A013-8988D3B751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925324"/>
              </p:ext>
            </p:extLst>
          </p:nvPr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投影片編號版面配置區 2">
            <a:extLst>
              <a:ext uri="{FF2B5EF4-FFF2-40B4-BE49-F238E27FC236}">
                <a16:creationId xmlns:a16="http://schemas.microsoft.com/office/drawing/2014/main" id="{1B48BA63-B0D9-4AD2-B40D-A4636FE5D6B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09260" y="4151538"/>
            <a:ext cx="548700" cy="393600"/>
          </a:xfrm>
        </p:spPr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fld>
            <a:endParaRPr lang="en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2D76337-DE30-45A7-A16E-9A9853AFDF84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8" name="Google Shape;232;p37">
              <a:extLst>
                <a:ext uri="{FF2B5EF4-FFF2-40B4-BE49-F238E27FC236}">
                  <a16:creationId xmlns:a16="http://schemas.microsoft.com/office/drawing/2014/main" id="{8A9D0B3A-4D95-479E-BD6E-992679BA0CC7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BAF9511-B2C9-48B5-A708-9C4C483A6F46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6E1EE8C-5977-444C-B621-EC8FCEC0C1A9}"/>
              </a:ext>
            </a:extLst>
          </p:cNvPr>
          <p:cNvGrpSpPr/>
          <p:nvPr/>
        </p:nvGrpSpPr>
        <p:grpSpPr>
          <a:xfrm>
            <a:off x="270322" y="1148517"/>
            <a:ext cx="8513288" cy="3013661"/>
            <a:chOff x="252367" y="1238327"/>
            <a:chExt cx="8513288" cy="3013661"/>
          </a:xfrm>
        </p:grpSpPr>
        <p:cxnSp>
          <p:nvCxnSpPr>
            <p:cNvPr id="373" name="Google Shape;373;p48"/>
            <p:cNvCxnSpPr>
              <a:cxnSpLocks/>
              <a:stCxn id="380" idx="6"/>
              <a:endCxn id="375" idx="2"/>
            </p:cNvCxnSpPr>
            <p:nvPr/>
          </p:nvCxnSpPr>
          <p:spPr>
            <a:xfrm>
              <a:off x="1657801" y="2375109"/>
              <a:ext cx="1211175" cy="722152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48"/>
            <p:cNvCxnSpPr>
              <a:cxnSpLocks/>
              <a:stCxn id="382" idx="2"/>
              <a:endCxn id="375" idx="6"/>
            </p:cNvCxnSpPr>
            <p:nvPr/>
          </p:nvCxnSpPr>
          <p:spPr>
            <a:xfrm rot="10800000" flipV="1">
              <a:off x="3968004" y="2274916"/>
              <a:ext cx="1207996" cy="82234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48"/>
            <p:cNvSpPr/>
            <p:nvPr/>
          </p:nvSpPr>
          <p:spPr>
            <a:xfrm>
              <a:off x="558774" y="1884599"/>
              <a:ext cx="1099027" cy="981020"/>
            </a:xfrm>
            <a:prstGeom prst="ellipse">
              <a:avLst/>
            </a:prstGeom>
            <a:solidFill>
              <a:srgbClr val="FFC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781892" y="2033967"/>
              <a:ext cx="646945" cy="58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1</a:t>
              </a:r>
              <a:endParaRPr sz="40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2868976" y="2606749"/>
              <a:ext cx="1099027" cy="981020"/>
            </a:xfrm>
            <a:prstGeom prst="ellipse">
              <a:avLst/>
            </a:prstGeom>
            <a:solidFill>
              <a:srgbClr val="39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8"/>
            <p:cNvSpPr txBox="1"/>
            <p:nvPr/>
          </p:nvSpPr>
          <p:spPr>
            <a:xfrm>
              <a:off x="3083648" y="2772315"/>
              <a:ext cx="646945" cy="58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2</a:t>
              </a:r>
              <a:endParaRPr sz="40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5175998" y="1784406"/>
              <a:ext cx="1099027" cy="981020"/>
            </a:xfrm>
            <a:prstGeom prst="ellipse">
              <a:avLst/>
            </a:prstGeom>
            <a:solidFill>
              <a:srgbClr val="FFC1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8"/>
            <p:cNvSpPr txBox="1"/>
            <p:nvPr/>
          </p:nvSpPr>
          <p:spPr>
            <a:xfrm>
              <a:off x="5404962" y="1919655"/>
              <a:ext cx="646945" cy="58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3</a:t>
              </a:r>
              <a:endParaRPr sz="40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9" name="Google Shape;389;p48"/>
            <p:cNvSpPr txBox="1"/>
            <p:nvPr/>
          </p:nvSpPr>
          <p:spPr>
            <a:xfrm>
              <a:off x="252367" y="1314558"/>
              <a:ext cx="1830006" cy="698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資料合併及分類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1" name="Google Shape;391;p48"/>
            <p:cNvSpPr txBox="1"/>
            <p:nvPr/>
          </p:nvSpPr>
          <p:spPr>
            <a:xfrm>
              <a:off x="2740358" y="3544925"/>
              <a:ext cx="1356262" cy="611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遺失值填補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Google Shape;389;p48">
              <a:extLst>
                <a:ext uri="{FF2B5EF4-FFF2-40B4-BE49-F238E27FC236}">
                  <a16:creationId xmlns:a16="http://schemas.microsoft.com/office/drawing/2014/main" id="{653E354A-CDD6-4F52-B140-0595385D003C}"/>
                </a:ext>
              </a:extLst>
            </p:cNvPr>
            <p:cNvSpPr txBox="1"/>
            <p:nvPr/>
          </p:nvSpPr>
          <p:spPr>
            <a:xfrm>
              <a:off x="5175998" y="1238327"/>
              <a:ext cx="1207996" cy="698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資料轉換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1" name="Google Shape;373;p48">
              <a:extLst>
                <a:ext uri="{FF2B5EF4-FFF2-40B4-BE49-F238E27FC236}">
                  <a16:creationId xmlns:a16="http://schemas.microsoft.com/office/drawing/2014/main" id="{49315897-F2F5-4DDE-A7E8-D44438ABB741}"/>
                </a:ext>
              </a:extLst>
            </p:cNvPr>
            <p:cNvCxnSpPr>
              <a:cxnSpLocks/>
              <a:stCxn id="382" idx="6"/>
              <a:endCxn id="32" idx="2"/>
            </p:cNvCxnSpPr>
            <p:nvPr/>
          </p:nvCxnSpPr>
          <p:spPr>
            <a:xfrm>
              <a:off x="6275025" y="2274916"/>
              <a:ext cx="1182684" cy="927975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375;p48">
              <a:extLst>
                <a:ext uri="{FF2B5EF4-FFF2-40B4-BE49-F238E27FC236}">
                  <a16:creationId xmlns:a16="http://schemas.microsoft.com/office/drawing/2014/main" id="{735AD8BA-EADC-4288-B775-0BDB6789881B}"/>
                </a:ext>
              </a:extLst>
            </p:cNvPr>
            <p:cNvSpPr/>
            <p:nvPr/>
          </p:nvSpPr>
          <p:spPr>
            <a:xfrm>
              <a:off x="7457709" y="2712381"/>
              <a:ext cx="1099027" cy="981020"/>
            </a:xfrm>
            <a:prstGeom prst="ellipse">
              <a:avLst/>
            </a:prstGeom>
            <a:solidFill>
              <a:srgbClr val="39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1;p48">
              <a:extLst>
                <a:ext uri="{FF2B5EF4-FFF2-40B4-BE49-F238E27FC236}">
                  <a16:creationId xmlns:a16="http://schemas.microsoft.com/office/drawing/2014/main" id="{A96FE6B9-DBFA-4554-8AB0-F58B7970799B}"/>
                </a:ext>
              </a:extLst>
            </p:cNvPr>
            <p:cNvSpPr txBox="1"/>
            <p:nvPr/>
          </p:nvSpPr>
          <p:spPr>
            <a:xfrm>
              <a:off x="7672381" y="2877947"/>
              <a:ext cx="646945" cy="58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4</a:t>
              </a:r>
              <a:endParaRPr sz="40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4" name="Google Shape;391;p48">
              <a:extLst>
                <a:ext uri="{FF2B5EF4-FFF2-40B4-BE49-F238E27FC236}">
                  <a16:creationId xmlns:a16="http://schemas.microsoft.com/office/drawing/2014/main" id="{145DBE35-F081-4E24-84C0-0375EB2C281F}"/>
                </a:ext>
              </a:extLst>
            </p:cNvPr>
            <p:cNvSpPr txBox="1"/>
            <p:nvPr/>
          </p:nvSpPr>
          <p:spPr>
            <a:xfrm>
              <a:off x="7248788" y="3640356"/>
              <a:ext cx="1516867" cy="611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ARIMA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補值</a:t>
              </a:r>
              <a:endPara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374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7;g109e318c25d_0_43"/>
          <p:cNvPicPr/>
          <p:nvPr/>
        </p:nvPicPr>
        <p:blipFill>
          <a:blip r:embed="rId3"/>
          <a:stretch/>
        </p:blipFill>
        <p:spPr>
          <a:xfrm>
            <a:off x="98492" y="1969603"/>
            <a:ext cx="8838720" cy="2188440"/>
          </a:xfrm>
          <a:prstGeom prst="rect">
            <a:avLst/>
          </a:prstGeom>
          <a:ln w="0">
            <a:noFill/>
          </a:ln>
        </p:spPr>
      </p:pic>
      <p:pic>
        <p:nvPicPr>
          <p:cNvPr id="472" name="Google Shape;479;g109e318c25d_0_43"/>
          <p:cNvPicPr/>
          <p:nvPr/>
        </p:nvPicPr>
        <p:blipFill>
          <a:blip r:embed="rId4"/>
          <a:stretch/>
        </p:blipFill>
        <p:spPr>
          <a:xfrm>
            <a:off x="5818712" y="1172845"/>
            <a:ext cx="2529360" cy="645120"/>
          </a:xfrm>
          <a:prstGeom prst="rect">
            <a:avLst/>
          </a:prstGeom>
          <a:ln w="0">
            <a:noFill/>
          </a:ln>
        </p:spPr>
      </p:pic>
      <p:pic>
        <p:nvPicPr>
          <p:cNvPr id="473" name="Google Shape;480;g109e318c25d_0_43" descr="一張含有 文字 的圖片&#10;&#10;自動產生的描述"/>
          <p:cNvPicPr/>
          <p:nvPr/>
        </p:nvPicPr>
        <p:blipFill>
          <a:blip r:embed="rId5"/>
          <a:srcRect l="2395" t="-6911" r="3358"/>
          <a:stretch/>
        </p:blipFill>
        <p:spPr>
          <a:xfrm>
            <a:off x="2737730" y="1244395"/>
            <a:ext cx="2491842" cy="606377"/>
          </a:xfrm>
          <a:prstGeom prst="rect">
            <a:avLst/>
          </a:prstGeom>
          <a:ln w="0">
            <a:noFill/>
          </a:ln>
        </p:spPr>
      </p:pic>
      <p:sp>
        <p:nvSpPr>
          <p:cNvPr id="474" name="CustomShape 2"/>
          <p:cNvSpPr/>
          <p:nvPr/>
        </p:nvSpPr>
        <p:spPr>
          <a:xfrm>
            <a:off x="3376245" y="1916714"/>
            <a:ext cx="1772057" cy="2292480"/>
          </a:xfrm>
          <a:prstGeom prst="rect">
            <a:avLst/>
          </a:prstGeom>
          <a:noFill/>
          <a:ln w="38100">
            <a:solidFill>
              <a:srgbClr val="FFBF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3"/>
          <p:cNvSpPr/>
          <p:nvPr/>
        </p:nvSpPr>
        <p:spPr>
          <a:xfrm>
            <a:off x="5229572" y="1901923"/>
            <a:ext cx="3707640" cy="2292480"/>
          </a:xfrm>
          <a:prstGeom prst="rect">
            <a:avLst/>
          </a:prstGeom>
          <a:noFill/>
          <a:ln w="38100">
            <a:solidFill>
              <a:srgbClr val="39996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Google Shape;589;p58">
            <a:extLst>
              <a:ext uri="{FF2B5EF4-FFF2-40B4-BE49-F238E27FC236}">
                <a16:creationId xmlns:a16="http://schemas.microsoft.com/office/drawing/2014/main" id="{F84DF180-CD08-4FA4-91AC-0D8A934C6EF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資料合併及分類</a:t>
            </a:r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DA7515CD-EE11-44C2-B201-8E35BEE98C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226677"/>
              </p:ext>
            </p:extLst>
          </p:nvPr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投影片編號版面配置區 2">
            <a:extLst>
              <a:ext uri="{FF2B5EF4-FFF2-40B4-BE49-F238E27FC236}">
                <a16:creationId xmlns:a16="http://schemas.microsoft.com/office/drawing/2014/main" id="{485CD55C-3227-4B69-A6DB-BC9120EFF402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100" b="1" smtClean="0">
                <a:solidFill>
                  <a:srgbClr val="3C3C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37</a:t>
            </a:fld>
            <a:endParaRPr lang="en" sz="11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94841F8-29D3-4270-AE86-530C89173FC8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0" name="Google Shape;232;p37">
              <a:extLst>
                <a:ext uri="{FF2B5EF4-FFF2-40B4-BE49-F238E27FC236}">
                  <a16:creationId xmlns:a16="http://schemas.microsoft.com/office/drawing/2014/main" id="{DF062C2A-65CC-4969-BC31-DADF01B8DC1D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E002D1C-E88A-4DB8-9D72-9D284754105A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89;g109e318c25d_0_50"/>
          <p:cNvPicPr/>
          <p:nvPr/>
        </p:nvPicPr>
        <p:blipFill>
          <a:blip r:embed="rId3"/>
          <a:stretch/>
        </p:blipFill>
        <p:spPr>
          <a:xfrm>
            <a:off x="152640" y="1757781"/>
            <a:ext cx="8838720" cy="2226600"/>
          </a:xfrm>
          <a:prstGeom prst="rect">
            <a:avLst/>
          </a:prstGeom>
          <a:ln w="0">
            <a:noFill/>
          </a:ln>
        </p:spPr>
      </p:pic>
      <p:sp>
        <p:nvSpPr>
          <p:cNvPr id="481" name="CustomShape 3"/>
          <p:cNvSpPr/>
          <p:nvPr/>
        </p:nvSpPr>
        <p:spPr>
          <a:xfrm>
            <a:off x="5251320" y="2407221"/>
            <a:ext cx="2887920" cy="124308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4"/>
          <p:cNvSpPr/>
          <p:nvPr/>
        </p:nvSpPr>
        <p:spPr>
          <a:xfrm>
            <a:off x="5731920" y="1405341"/>
            <a:ext cx="1963800" cy="48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</a:rPr>
              <a:t>NULL</a:t>
            </a:r>
            <a:r>
              <a:rPr kumimoji="0" lang="zh-TW" alt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</a:rPr>
              <a:t> 遺失值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Google Shape;589;p58">
            <a:extLst>
              <a:ext uri="{FF2B5EF4-FFF2-40B4-BE49-F238E27FC236}">
                <a16:creationId xmlns:a16="http://schemas.microsoft.com/office/drawing/2014/main" id="{EBA6D30E-D831-44FC-A800-4EB7A369DF98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6325166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085F6401-8C9B-4688-BAE3-32C6989862AC}"/>
              </a:ext>
            </a:extLst>
          </p:cNvPr>
          <p:cNvGraphicFramePr/>
          <p:nvPr/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E962C915-628E-4321-A2D9-B973F5B353FC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100" b="1" smtClean="0">
                <a:solidFill>
                  <a:srgbClr val="3C3C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38</a:t>
            </a:fld>
            <a:endParaRPr lang="en" sz="11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A46691-3709-46E7-A002-D2357203230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6" name="Google Shape;232;p37">
              <a:extLst>
                <a:ext uri="{FF2B5EF4-FFF2-40B4-BE49-F238E27FC236}">
                  <a16:creationId xmlns:a16="http://schemas.microsoft.com/office/drawing/2014/main" id="{0EFE602B-FC89-4382-9C8A-B8A503387772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81FBD8A-F339-42F1-9CF5-5BE8A616EE9A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114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89;p58">
            <a:extLst>
              <a:ext uri="{FF2B5EF4-FFF2-40B4-BE49-F238E27FC236}">
                <a16:creationId xmlns:a16="http://schemas.microsoft.com/office/drawing/2014/main" id="{EBA6D30E-D831-44FC-A800-4EB7A369DF98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59518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遺失值比例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085F6401-8C9B-4688-BAE3-32C6989862AC}"/>
              </a:ext>
            </a:extLst>
          </p:cNvPr>
          <p:cNvGraphicFramePr/>
          <p:nvPr/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E962C915-628E-4321-A2D9-B973F5B353FC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100" b="1" smtClean="0">
                <a:solidFill>
                  <a:srgbClr val="3C3C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39</a:t>
            </a:fld>
            <a:endParaRPr lang="en" sz="11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A46691-3709-46E7-A002-D2357203230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6" name="Google Shape;232;p37">
              <a:extLst>
                <a:ext uri="{FF2B5EF4-FFF2-40B4-BE49-F238E27FC236}">
                  <a16:creationId xmlns:a16="http://schemas.microsoft.com/office/drawing/2014/main" id="{0EFE602B-FC89-4382-9C8A-B8A503387772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81FBD8A-F339-42F1-9CF5-5BE8A616EE9A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  <p:graphicFrame>
        <p:nvGraphicFramePr>
          <p:cNvPr id="19" name="表格 25">
            <a:extLst>
              <a:ext uri="{FF2B5EF4-FFF2-40B4-BE49-F238E27FC236}">
                <a16:creationId xmlns:a16="http://schemas.microsoft.com/office/drawing/2014/main" id="{A0A2A8AF-7178-46CF-B20C-9EB98875C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497823"/>
              </p:ext>
            </p:extLst>
          </p:nvPr>
        </p:nvGraphicFramePr>
        <p:xfrm>
          <a:off x="162880" y="985540"/>
          <a:ext cx="3029634" cy="334681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14817">
                  <a:extLst>
                    <a:ext uri="{9D8B030D-6E8A-4147-A177-3AD203B41FA5}">
                      <a16:colId xmlns:a16="http://schemas.microsoft.com/office/drawing/2014/main" val="1735780926"/>
                    </a:ext>
                  </a:extLst>
                </a:gridCol>
                <a:gridCol w="1514817">
                  <a:extLst>
                    <a:ext uri="{9D8B030D-6E8A-4147-A177-3AD203B41FA5}">
                      <a16:colId xmlns:a16="http://schemas.microsoft.com/office/drawing/2014/main" val="400111131"/>
                    </a:ext>
                  </a:extLst>
                </a:gridCol>
              </a:tblGrid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變數名稱</a:t>
                      </a: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遺失比例 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(%)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1184599858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PM2.5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4.98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881656499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SO2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6.16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2859084193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CO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3.69</a:t>
                      </a: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1977301191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O3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4.13</a:t>
                      </a: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1600607612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NO2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5.61</a:t>
                      </a: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2649606890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風速</a:t>
                      </a: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8.48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2036481260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風向</a:t>
                      </a: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8.48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1588877981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溫度</a:t>
                      </a: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1.14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2155723806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濕度</a:t>
                      </a:r>
                    </a:p>
                  </a:txBody>
                  <a:tcPr marL="68560" marR="68560" marT="34280" marB="34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0.91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60" marR="68560" marT="34280" marB="34280" anchor="ctr"/>
                </a:tc>
                <a:extLst>
                  <a:ext uri="{0D108BD9-81ED-4DB2-BD59-A6C34878D82A}">
                    <a16:rowId xmlns:a16="http://schemas.microsoft.com/office/drawing/2014/main" val="1173677384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FD92EF5D-FDCA-4492-9FD4-22EB2EC99F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357470" y="1372465"/>
            <a:ext cx="5677438" cy="257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5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B36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dirty="0">
              <a:solidFill>
                <a:srgbClr val="B36A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FEB1A7-434D-425A-94EF-BA099C02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858" y="1478830"/>
            <a:ext cx="2952647" cy="2952647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446E4E48-5F9E-44DD-9D83-6429E4E68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3850839"/>
              </p:ext>
            </p:extLst>
          </p:nvPr>
        </p:nvGraphicFramePr>
        <p:xfrm>
          <a:off x="0" y="4398516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投影片編號版面配置區 3">
            <a:extLst>
              <a:ext uri="{FF2B5EF4-FFF2-40B4-BE49-F238E27FC236}">
                <a16:creationId xmlns:a16="http://schemas.microsoft.com/office/drawing/2014/main" id="{4216C1F2-A4F1-40B8-8AE0-49A8910F23DF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b="1" smtClean="0"/>
              <a:pPr/>
              <a:t>4</a:t>
            </a:fld>
            <a:endParaRPr lang="en" b="1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7FF1DCB-6EA9-4025-B133-E1CF1816D921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6" name="Google Shape;232;p37">
              <a:extLst>
                <a:ext uri="{FF2B5EF4-FFF2-40B4-BE49-F238E27FC236}">
                  <a16:creationId xmlns:a16="http://schemas.microsoft.com/office/drawing/2014/main" id="{64252AFE-DA20-4025-8E61-EA7E830E5E2C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9516B7ED-3647-4645-9F1D-35745905F11C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報告人：郭奕璋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2"/>
          <p:cNvSpPr/>
          <p:nvPr/>
        </p:nvSpPr>
        <p:spPr>
          <a:xfrm>
            <a:off x="311167" y="868900"/>
            <a:ext cx="8521602" cy="5491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8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</a:rPr>
              <a:t>	</a:t>
            </a:r>
            <a:r>
              <a:rPr kumimoji="0" lang="zh-TW" altLang="en-US" sz="18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</a:rPr>
              <a:t>用遺失值的前一</a:t>
            </a:r>
            <a:r>
              <a:rPr lang="zh-TW" altLang="en-US" sz="1800" kern="1200" spc="-1" dirty="0">
                <a:latin typeface="Microsoft JhengHei"/>
                <a:ea typeface="Microsoft JhengHei"/>
              </a:rPr>
              <a:t>筆</a:t>
            </a:r>
            <a:r>
              <a:rPr kumimoji="0" lang="zh-TW" altLang="en-US" sz="18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</a:rPr>
              <a:t>資料來填補該筆遺失值</a:t>
            </a:r>
            <a:endParaRPr kumimoji="0" lang="en-US" sz="18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Google Shape;589;p58">
            <a:extLst>
              <a:ext uri="{FF2B5EF4-FFF2-40B4-BE49-F238E27FC236}">
                <a16:creationId xmlns:a16="http://schemas.microsoft.com/office/drawing/2014/main" id="{EBA6D30E-D831-44FC-A800-4EB7A369DF98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59518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遺失值填補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前推法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LOCF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085F6401-8C9B-4688-BAE3-32C6989862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226677"/>
              </p:ext>
            </p:extLst>
          </p:nvPr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E962C915-628E-4321-A2D9-B973F5B353FC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100" b="1" smtClean="0">
                <a:solidFill>
                  <a:srgbClr val="3C3C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40</a:t>
            </a:fld>
            <a:endParaRPr lang="en" sz="11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A46691-3709-46E7-A002-D2357203230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6" name="Google Shape;232;p37">
              <a:extLst>
                <a:ext uri="{FF2B5EF4-FFF2-40B4-BE49-F238E27FC236}">
                  <a16:creationId xmlns:a16="http://schemas.microsoft.com/office/drawing/2014/main" id="{0EFE602B-FC89-4382-9C8A-B8A503387772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81FBD8A-F339-42F1-9CF5-5BE8A616EE9A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89;p58">
            <a:extLst>
              <a:ext uri="{FF2B5EF4-FFF2-40B4-BE49-F238E27FC236}">
                <a16:creationId xmlns:a16="http://schemas.microsoft.com/office/drawing/2014/main" id="{EBA6D30E-D831-44FC-A800-4EB7A369DF98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75654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遺失值填補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後推法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NOCB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085F6401-8C9B-4688-BAE3-32C6989862AC}"/>
              </a:ext>
            </a:extLst>
          </p:cNvPr>
          <p:cNvGraphicFramePr/>
          <p:nvPr/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E962C915-628E-4321-A2D9-B973F5B353FC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100" b="1" smtClean="0">
                <a:solidFill>
                  <a:srgbClr val="3C3C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41</a:t>
            </a:fld>
            <a:endParaRPr lang="en" sz="11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A46691-3709-46E7-A002-D2357203230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6" name="Google Shape;232;p37">
              <a:extLst>
                <a:ext uri="{FF2B5EF4-FFF2-40B4-BE49-F238E27FC236}">
                  <a16:creationId xmlns:a16="http://schemas.microsoft.com/office/drawing/2014/main" id="{0EFE602B-FC89-4382-9C8A-B8A503387772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81FBD8A-F339-42F1-9CF5-5BE8A616EE9A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  <p:sp>
        <p:nvSpPr>
          <p:cNvPr id="12" name="CustomShape 2">
            <a:extLst>
              <a:ext uri="{FF2B5EF4-FFF2-40B4-BE49-F238E27FC236}">
                <a16:creationId xmlns:a16="http://schemas.microsoft.com/office/drawing/2014/main" id="{83B7E4A9-CA47-45C9-94B2-F1062FA0214A}"/>
              </a:ext>
            </a:extLst>
          </p:cNvPr>
          <p:cNvSpPr/>
          <p:nvPr/>
        </p:nvSpPr>
        <p:spPr>
          <a:xfrm>
            <a:off x="311167" y="868900"/>
            <a:ext cx="8521602" cy="5491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8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</a:rPr>
              <a:t>	</a:t>
            </a:r>
            <a:r>
              <a:rPr kumimoji="0" lang="zh-TW" altLang="en-US" sz="18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</a:rPr>
              <a:t>用遺失值的</a:t>
            </a:r>
            <a:r>
              <a:rPr lang="zh-TW" altLang="en-US" sz="1800" kern="1200" spc="-1" dirty="0">
                <a:latin typeface="Microsoft JhengHei"/>
                <a:ea typeface="Microsoft JhengHei"/>
              </a:rPr>
              <a:t>後</a:t>
            </a:r>
            <a:r>
              <a:rPr kumimoji="0" lang="zh-TW" altLang="en-US" sz="18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</a:rPr>
              <a:t>一</a:t>
            </a:r>
            <a:r>
              <a:rPr lang="zh-TW" altLang="en-US" sz="1800" kern="1200" spc="-1" dirty="0">
                <a:latin typeface="Microsoft JhengHei"/>
                <a:ea typeface="Microsoft JhengHei"/>
              </a:rPr>
              <a:t>筆</a:t>
            </a:r>
            <a:r>
              <a:rPr kumimoji="0" lang="zh-TW" altLang="en-US" sz="18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</a:rPr>
              <a:t>資料來填補該筆遺失值</a:t>
            </a:r>
            <a:endParaRPr kumimoji="0" lang="en-US" sz="18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108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89;p58">
            <a:extLst>
              <a:ext uri="{FF2B5EF4-FFF2-40B4-BE49-F238E27FC236}">
                <a16:creationId xmlns:a16="http://schemas.microsoft.com/office/drawing/2014/main" id="{EBA6D30E-D831-44FC-A800-4EB7A369DF98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6325166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遺失值填補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近鄰演算法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085F6401-8C9B-4688-BAE3-32C6989862AC}"/>
              </a:ext>
            </a:extLst>
          </p:cNvPr>
          <p:cNvGraphicFramePr/>
          <p:nvPr/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E962C915-628E-4321-A2D9-B973F5B353FC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100" b="1" smtClean="0">
                <a:solidFill>
                  <a:srgbClr val="3C3C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42</a:t>
            </a:fld>
            <a:endParaRPr lang="en" sz="11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A46691-3709-46E7-A002-D2357203230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6" name="Google Shape;232;p37">
              <a:extLst>
                <a:ext uri="{FF2B5EF4-FFF2-40B4-BE49-F238E27FC236}">
                  <a16:creationId xmlns:a16="http://schemas.microsoft.com/office/drawing/2014/main" id="{0EFE602B-FC89-4382-9C8A-B8A503387772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81FBD8A-F339-42F1-9CF5-5BE8A616EE9A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  <p:sp>
        <p:nvSpPr>
          <p:cNvPr id="19" name="CustomShape 2">
            <a:extLst>
              <a:ext uri="{FF2B5EF4-FFF2-40B4-BE49-F238E27FC236}">
                <a16:creationId xmlns:a16="http://schemas.microsoft.com/office/drawing/2014/main" id="{D3903AA4-31B3-4415-ABF3-7F5CEA00541B}"/>
              </a:ext>
            </a:extLst>
          </p:cNvPr>
          <p:cNvSpPr/>
          <p:nvPr/>
        </p:nvSpPr>
        <p:spPr>
          <a:xfrm>
            <a:off x="311167" y="868900"/>
            <a:ext cx="8521602" cy="5491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zh-TW" altLang="en-US" sz="18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</a:rPr>
              <a:t>根據定義的最接近鄰居數進行預測填補遺失值</a:t>
            </a:r>
          </a:p>
        </p:txBody>
      </p:sp>
    </p:spTree>
    <p:extLst>
      <p:ext uri="{BB962C8B-B14F-4D97-AF65-F5344CB8AC3E}">
        <p14:creationId xmlns:p14="http://schemas.microsoft.com/office/powerpoint/2010/main" val="2443569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89;p58">
            <a:extLst>
              <a:ext uri="{FF2B5EF4-FFF2-40B4-BE49-F238E27FC236}">
                <a16:creationId xmlns:a16="http://schemas.microsoft.com/office/drawing/2014/main" id="{EBA6D30E-D831-44FC-A800-4EB7A369DF98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6325166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資料轉換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風向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085F6401-8C9B-4688-BAE3-32C6989862AC}"/>
              </a:ext>
            </a:extLst>
          </p:cNvPr>
          <p:cNvGraphicFramePr/>
          <p:nvPr/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E962C915-628E-4321-A2D9-B973F5B353FC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100" b="1" smtClean="0">
                <a:solidFill>
                  <a:srgbClr val="3C3C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43</a:t>
            </a:fld>
            <a:endParaRPr lang="en" sz="11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A46691-3709-46E7-A002-D2357203230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6" name="Google Shape;232;p37">
              <a:extLst>
                <a:ext uri="{FF2B5EF4-FFF2-40B4-BE49-F238E27FC236}">
                  <a16:creationId xmlns:a16="http://schemas.microsoft.com/office/drawing/2014/main" id="{0EFE602B-FC89-4382-9C8A-B8A503387772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81FBD8A-F339-42F1-9CF5-5BE8A616EE9A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647E4A-A317-46D2-88FE-22BA4DA4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25" y="936776"/>
            <a:ext cx="3567902" cy="329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365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89;p58">
            <a:extLst>
              <a:ext uri="{FF2B5EF4-FFF2-40B4-BE49-F238E27FC236}">
                <a16:creationId xmlns:a16="http://schemas.microsoft.com/office/drawing/2014/main" id="{EBA6D30E-D831-44FC-A800-4EB7A369DF98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6325166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 hot encoding</a:t>
            </a: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085F6401-8C9B-4688-BAE3-32C6989862AC}"/>
              </a:ext>
            </a:extLst>
          </p:cNvPr>
          <p:cNvGraphicFramePr/>
          <p:nvPr/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E962C915-628E-4321-A2D9-B973F5B353FC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100" b="1" smtClean="0">
                <a:solidFill>
                  <a:srgbClr val="3C3C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44</a:t>
            </a:fld>
            <a:endParaRPr lang="en" sz="11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A46691-3709-46E7-A002-D2357203230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6" name="Google Shape;232;p37">
              <a:extLst>
                <a:ext uri="{FF2B5EF4-FFF2-40B4-BE49-F238E27FC236}">
                  <a16:creationId xmlns:a16="http://schemas.microsoft.com/office/drawing/2014/main" id="{0EFE602B-FC89-4382-9C8A-B8A503387772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81FBD8A-F339-42F1-9CF5-5BE8A616EE9A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486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2"/>
          <p:cNvSpPr/>
          <p:nvPr/>
        </p:nvSpPr>
        <p:spPr>
          <a:xfrm>
            <a:off x="505175" y="831382"/>
            <a:ext cx="8354516" cy="47705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zh-TW" altLang="en-US" sz="190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又稱差分自迴歸移動平均模型，從時間序列的過去值及現在值來預測未來值。</a:t>
            </a:r>
            <a:endParaRPr kumimoji="0" lang="en-US" sz="190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1187504" y="1562246"/>
            <a:ext cx="1045440" cy="45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PAST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4181264" y="1568726"/>
            <a:ext cx="1045440" cy="45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NOW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7" name="CustomShape 5"/>
          <p:cNvSpPr/>
          <p:nvPr/>
        </p:nvSpPr>
        <p:spPr>
          <a:xfrm>
            <a:off x="6931664" y="1568726"/>
            <a:ext cx="1305720" cy="45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1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</a:rPr>
              <a:t>FUTURE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88" name="Google Shape;503;g109e318c25d_0_57"/>
          <p:cNvPicPr/>
          <p:nvPr/>
        </p:nvPicPr>
        <p:blipFill>
          <a:blip r:embed="rId2"/>
          <a:srcRect/>
          <a:stretch/>
        </p:blipFill>
        <p:spPr>
          <a:xfrm>
            <a:off x="740564" y="2182886"/>
            <a:ext cx="2051640" cy="2051640"/>
          </a:xfrm>
          <a:prstGeom prst="rect">
            <a:avLst/>
          </a:prstGeom>
          <a:ln w="0">
            <a:noFill/>
          </a:ln>
        </p:spPr>
      </p:pic>
      <p:pic>
        <p:nvPicPr>
          <p:cNvPr id="489" name="Google Shape;504;g109e318c25d_0_57"/>
          <p:cNvPicPr/>
          <p:nvPr/>
        </p:nvPicPr>
        <p:blipFill>
          <a:blip r:embed="rId3"/>
          <a:srcRect/>
          <a:stretch/>
        </p:blipFill>
        <p:spPr>
          <a:xfrm>
            <a:off x="3748544" y="2263886"/>
            <a:ext cx="1889640" cy="1889640"/>
          </a:xfrm>
          <a:prstGeom prst="rect">
            <a:avLst/>
          </a:prstGeom>
          <a:ln w="0">
            <a:noFill/>
          </a:ln>
        </p:spPr>
      </p:pic>
      <p:pic>
        <p:nvPicPr>
          <p:cNvPr id="490" name="Google Shape;505;g109e318c25d_0_57"/>
          <p:cNvPicPr/>
          <p:nvPr/>
        </p:nvPicPr>
        <p:blipFill>
          <a:blip r:embed="rId4"/>
          <a:stretch/>
        </p:blipFill>
        <p:spPr>
          <a:xfrm>
            <a:off x="2916944" y="2738006"/>
            <a:ext cx="582120" cy="582120"/>
          </a:xfrm>
          <a:prstGeom prst="rect">
            <a:avLst/>
          </a:prstGeom>
          <a:ln w="0">
            <a:noFill/>
          </a:ln>
        </p:spPr>
      </p:pic>
      <p:sp>
        <p:nvSpPr>
          <p:cNvPr id="491" name="CustomShape 6"/>
          <p:cNvSpPr/>
          <p:nvPr/>
        </p:nvSpPr>
        <p:spPr>
          <a:xfrm>
            <a:off x="5918264" y="2880566"/>
            <a:ext cx="847440" cy="461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1C00"/>
          </a:solidFill>
          <a:ln w="9525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2" name="Google Shape;507;g109e318c25d_0_57"/>
          <p:cNvPicPr/>
          <p:nvPr/>
        </p:nvPicPr>
        <p:blipFill>
          <a:blip r:embed="rId5"/>
          <a:stretch/>
        </p:blipFill>
        <p:spPr>
          <a:xfrm>
            <a:off x="6785864" y="2348846"/>
            <a:ext cx="1719720" cy="1719720"/>
          </a:xfrm>
          <a:prstGeom prst="rect">
            <a:avLst/>
          </a:prstGeom>
          <a:ln w="0">
            <a:noFill/>
          </a:ln>
        </p:spPr>
      </p:pic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DA0F7D8C-31DD-4658-B15A-7F747165CE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ARIMA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</a:p>
        </p:txBody>
      </p:sp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A620F1CA-EBF8-4396-A38E-F8CAA49C7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226677"/>
              </p:ext>
            </p:extLst>
          </p:nvPr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投影片編號版面配置區 2">
            <a:extLst>
              <a:ext uri="{FF2B5EF4-FFF2-40B4-BE49-F238E27FC236}">
                <a16:creationId xmlns:a16="http://schemas.microsoft.com/office/drawing/2014/main" id="{86E079E1-8639-4423-B0B7-6F8893B53124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100" b="1" smtClean="0">
                <a:solidFill>
                  <a:srgbClr val="3C3C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45</a:t>
            </a:fld>
            <a:endParaRPr lang="en" sz="11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148722D-D7E0-426B-8BCB-6D9B42DBC501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1" name="Google Shape;232;p37">
              <a:extLst>
                <a:ext uri="{FF2B5EF4-FFF2-40B4-BE49-F238E27FC236}">
                  <a16:creationId xmlns:a16="http://schemas.microsoft.com/office/drawing/2014/main" id="{50331866-8B4D-4D0F-A54E-19BEF86CC4D7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73747F7F-B89F-4818-ADE2-49ED19D9E86C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DA0F7D8C-31DD-4658-B15A-7F747165CE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ARIMA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</a:p>
        </p:txBody>
      </p:sp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A620F1CA-EBF8-4396-A38E-F8CAA49C70E6}"/>
              </a:ext>
            </a:extLst>
          </p:cNvPr>
          <p:cNvGraphicFramePr/>
          <p:nvPr/>
        </p:nvGraphicFramePr>
        <p:xfrm>
          <a:off x="-32" y="4375430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投影片編號版面配置區 2">
            <a:extLst>
              <a:ext uri="{FF2B5EF4-FFF2-40B4-BE49-F238E27FC236}">
                <a16:creationId xmlns:a16="http://schemas.microsoft.com/office/drawing/2014/main" id="{86E079E1-8639-4423-B0B7-6F8893B53124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100" b="1" smtClean="0">
                <a:solidFill>
                  <a:srgbClr val="3C3C3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46</a:t>
            </a:fld>
            <a:endParaRPr lang="en" sz="1100" b="1" dirty="0">
              <a:solidFill>
                <a:srgbClr val="3C3C3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148722D-D7E0-426B-8BCB-6D9B42DBC501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1" name="Google Shape;232;p37">
              <a:extLst>
                <a:ext uri="{FF2B5EF4-FFF2-40B4-BE49-F238E27FC236}">
                  <a16:creationId xmlns:a16="http://schemas.microsoft.com/office/drawing/2014/main" id="{50331866-8B4D-4D0F-A54E-19BEF86CC4D7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73747F7F-B89F-4818-ADE2-49ED19D9E86C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報告人：陳鐿壬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FD05F04-159D-472E-B507-621347018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474" y="1109555"/>
            <a:ext cx="4821334" cy="224068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8963101-E809-47F9-96B5-76C1F8635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276" y="1686879"/>
            <a:ext cx="5102196" cy="243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75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solidFill>
                  <a:srgbClr val="B36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226CEE-F774-4F6E-A4BC-253C589F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235" y="1115635"/>
            <a:ext cx="1899428" cy="1899426"/>
          </a:xfrm>
          <a:prstGeom prst="rect">
            <a:avLst/>
          </a:prstGeom>
        </p:spPr>
      </p:pic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F58F91F2-7421-4280-A56E-82CC2DD6DB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204639"/>
              </p:ext>
            </p:extLst>
          </p:nvPr>
        </p:nvGraphicFramePr>
        <p:xfrm>
          <a:off x="-32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投影片編號版面配置區 2">
            <a:extLst>
              <a:ext uri="{FF2B5EF4-FFF2-40B4-BE49-F238E27FC236}">
                <a16:creationId xmlns:a16="http://schemas.microsoft.com/office/drawing/2014/main" id="{872A0C67-30D1-4F37-9356-1B87C14AFC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208" y="4135550"/>
            <a:ext cx="548700" cy="393600"/>
          </a:xfrm>
        </p:spPr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47</a:t>
            </a:fld>
            <a:endParaRPr lang="en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07BBD50-1FC6-4A06-BAEB-7B3BDB258C39}"/>
              </a:ext>
            </a:extLst>
          </p:cNvPr>
          <p:cNvGrpSpPr/>
          <p:nvPr/>
        </p:nvGrpSpPr>
        <p:grpSpPr>
          <a:xfrm>
            <a:off x="6742182" y="1"/>
            <a:ext cx="2401777" cy="1456822"/>
            <a:chOff x="6742182" y="1"/>
            <a:chExt cx="2401777" cy="1456822"/>
          </a:xfrm>
        </p:grpSpPr>
        <p:sp>
          <p:nvSpPr>
            <p:cNvPr id="18" name="Google Shape;224;p36">
              <a:extLst>
                <a:ext uri="{FF2B5EF4-FFF2-40B4-BE49-F238E27FC236}">
                  <a16:creationId xmlns:a16="http://schemas.microsoft.com/office/drawing/2014/main" id="{39BB1859-86E8-40C6-8259-35C5C2AD32B2}"/>
                </a:ext>
              </a:extLst>
            </p:cNvPr>
            <p:cNvSpPr/>
            <p:nvPr/>
          </p:nvSpPr>
          <p:spPr>
            <a:xfrm>
              <a:off x="6742182" y="1"/>
              <a:ext cx="2401777" cy="1456822"/>
            </a:xfrm>
            <a:custGeom>
              <a:avLst/>
              <a:gdLst/>
              <a:ahLst/>
              <a:cxnLst/>
              <a:rect l="l" t="t" r="r" b="b"/>
              <a:pathLst>
                <a:path w="56163" h="49455" extrusionOk="0">
                  <a:moveTo>
                    <a:pt x="1303" y="0"/>
                  </a:moveTo>
                  <a:cubicBezTo>
                    <a:pt x="0" y="6192"/>
                    <a:pt x="1502" y="12968"/>
                    <a:pt x="6776" y="18311"/>
                  </a:cubicBezTo>
                  <a:cubicBezTo>
                    <a:pt x="8147" y="19744"/>
                    <a:pt x="9711" y="20917"/>
                    <a:pt x="11467" y="21761"/>
                  </a:cubicBezTo>
                  <a:cubicBezTo>
                    <a:pt x="16082" y="24014"/>
                    <a:pt x="20228" y="24452"/>
                    <a:pt x="23983" y="24452"/>
                  </a:cubicBezTo>
                  <a:cubicBezTo>
                    <a:pt x="26372" y="24452"/>
                    <a:pt x="28602" y="24275"/>
                    <a:pt x="30694" y="24275"/>
                  </a:cubicBezTo>
                  <a:cubicBezTo>
                    <a:pt x="35202" y="24275"/>
                    <a:pt x="39065" y="25099"/>
                    <a:pt x="42481" y="30299"/>
                  </a:cubicBezTo>
                  <a:cubicBezTo>
                    <a:pt x="49387" y="40854"/>
                    <a:pt x="49908" y="48021"/>
                    <a:pt x="56163" y="49454"/>
                  </a:cubicBezTo>
                  <a:lnTo>
                    <a:pt x="56163" y="589"/>
                  </a:lnTo>
                  <a:cubicBezTo>
                    <a:pt x="56033" y="391"/>
                    <a:pt x="55902" y="198"/>
                    <a:pt x="55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B12C586-8A80-440C-8698-2A8C4EFE651D}"/>
                </a:ext>
              </a:extLst>
            </p:cNvPr>
            <p:cNvSpPr txBox="1"/>
            <p:nvPr/>
          </p:nvSpPr>
          <p:spPr>
            <a:xfrm>
              <a:off x="7357827" y="134489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報告人：劉佩萱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986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9E8CE16-0B6E-4D79-B2EB-01531480591A}"/>
              </a:ext>
            </a:extLst>
          </p:cNvPr>
          <p:cNvGrpSpPr/>
          <p:nvPr/>
        </p:nvGrpSpPr>
        <p:grpSpPr>
          <a:xfrm>
            <a:off x="7123099" y="3"/>
            <a:ext cx="2020892" cy="1261030"/>
            <a:chOff x="7123099" y="3"/>
            <a:chExt cx="2020892" cy="1261030"/>
          </a:xfrm>
        </p:grpSpPr>
        <p:sp>
          <p:nvSpPr>
            <p:cNvPr id="14" name="Google Shape;232;p37">
              <a:extLst>
                <a:ext uri="{FF2B5EF4-FFF2-40B4-BE49-F238E27FC236}">
                  <a16:creationId xmlns:a16="http://schemas.microsoft.com/office/drawing/2014/main" id="{0FE2C3D1-A4C7-429E-AAD2-5CAD70245BAD}"/>
                </a:ext>
              </a:extLst>
            </p:cNvPr>
            <p:cNvSpPr/>
            <p:nvPr/>
          </p:nvSpPr>
          <p:spPr>
            <a:xfrm rot="-5400000" flipH="1">
              <a:off x="7503030" y="-379928"/>
              <a:ext cx="1261030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AE31DD9-101F-41D8-A353-CF7B94F563B9}"/>
                </a:ext>
              </a:extLst>
            </p:cNvPr>
            <p:cNvSpPr txBox="1"/>
            <p:nvPr/>
          </p:nvSpPr>
          <p:spPr>
            <a:xfrm>
              <a:off x="7357827" y="134489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報告人：郭奕璋</a:t>
              </a:r>
            </a:p>
          </p:txBody>
        </p:sp>
      </p:grp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6138BAF8-74A5-4652-9202-2821F4F68311}"/>
              </a:ext>
            </a:extLst>
          </p:cNvPr>
          <p:cNvGraphicFramePr/>
          <p:nvPr/>
        </p:nvGraphicFramePr>
        <p:xfrm>
          <a:off x="-32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3EB07CA3-7808-4E01-8790-08883D7984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732175" y="3024712"/>
            <a:ext cx="1398036" cy="1398036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6702F2A-F25A-4055-9DA1-309BEB5084D7}"/>
              </a:ext>
            </a:extLst>
          </p:cNvPr>
          <p:cNvSpPr/>
          <p:nvPr/>
        </p:nvSpPr>
        <p:spPr>
          <a:xfrm>
            <a:off x="252367" y="1571419"/>
            <a:ext cx="2207727" cy="49558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B1C71DD-B3E4-44ED-B545-362CDFFAE817}"/>
              </a:ext>
            </a:extLst>
          </p:cNvPr>
          <p:cNvSpPr txBox="1"/>
          <p:nvPr/>
        </p:nvSpPr>
        <p:spPr>
          <a:xfrm>
            <a:off x="344432" y="1633534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過去三年歷史資料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F581D72-6274-4B75-8794-951A85CC140C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2460094" y="1406677"/>
            <a:ext cx="667120" cy="4125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09BB7A7-245A-4C12-B4C7-88847591A54D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2460094" y="1819212"/>
            <a:ext cx="667120" cy="3738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20EC883-2386-4B86-9D33-4D3693858E6C}"/>
              </a:ext>
            </a:extLst>
          </p:cNvPr>
          <p:cNvSpPr/>
          <p:nvPr/>
        </p:nvSpPr>
        <p:spPr>
          <a:xfrm>
            <a:off x="3127214" y="1158884"/>
            <a:ext cx="1540607" cy="49558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A165834-C5F0-402C-BD14-8AC74160BB2B}"/>
              </a:ext>
            </a:extLst>
          </p:cNvPr>
          <p:cNvSpPr txBox="1"/>
          <p:nvPr/>
        </p:nvSpPr>
        <p:spPr>
          <a:xfrm>
            <a:off x="3219279" y="1220999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訓練集資料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C8882F5-1358-44DC-86CE-B114D84A17A8}"/>
              </a:ext>
            </a:extLst>
          </p:cNvPr>
          <p:cNvSpPr/>
          <p:nvPr/>
        </p:nvSpPr>
        <p:spPr>
          <a:xfrm>
            <a:off x="3127214" y="1945267"/>
            <a:ext cx="1540607" cy="49558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2BBF09A-A4DC-4495-936E-D1B634585ADA}"/>
              </a:ext>
            </a:extLst>
          </p:cNvPr>
          <p:cNvSpPr txBox="1"/>
          <p:nvPr/>
        </p:nvSpPr>
        <p:spPr>
          <a:xfrm>
            <a:off x="3219279" y="2007382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測試集資料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5ADA935-CBA0-4DEB-96FC-9E33A01A233C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 flipV="1">
            <a:off x="4667821" y="1402386"/>
            <a:ext cx="910787" cy="4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85055EA4-DB09-4C0E-88E4-39E46912B3BA}"/>
              </a:ext>
            </a:extLst>
          </p:cNvPr>
          <p:cNvSpPr/>
          <p:nvPr/>
        </p:nvSpPr>
        <p:spPr>
          <a:xfrm>
            <a:off x="5578608" y="1154593"/>
            <a:ext cx="2020892" cy="49558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BFD0C07-48C0-4601-8E4C-86D386BD1BA7}"/>
              </a:ext>
            </a:extLst>
          </p:cNvPr>
          <p:cNvSpPr txBox="1"/>
          <p:nvPr/>
        </p:nvSpPr>
        <p:spPr>
          <a:xfrm>
            <a:off x="5601517" y="1200063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訓練機器學習模型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3D2801D-E46F-4DBB-98C6-B1FA6BEEDB7E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>
            <a:off x="6589054" y="1650179"/>
            <a:ext cx="7684" cy="682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D9448D27-3109-418F-A731-057E33856A9A}"/>
              </a:ext>
            </a:extLst>
          </p:cNvPr>
          <p:cNvSpPr/>
          <p:nvPr/>
        </p:nvSpPr>
        <p:spPr>
          <a:xfrm>
            <a:off x="5826434" y="2332955"/>
            <a:ext cx="1540607" cy="49558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3C2B46E-32E1-4439-BC64-74FE6E1277A6}"/>
              </a:ext>
            </a:extLst>
          </p:cNvPr>
          <p:cNvSpPr txBox="1"/>
          <p:nvPr/>
        </p:nvSpPr>
        <p:spPr>
          <a:xfrm>
            <a:off x="6042739" y="2396082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</a:t>
            </a:r>
          </a:p>
        </p:txBody>
      </p: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E06D3A24-F804-43F1-8A72-E6316AE9B948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4667821" y="2193060"/>
            <a:ext cx="1158613" cy="387688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4881DF3E-3076-4339-BB5E-20084C22D976}"/>
              </a:ext>
            </a:extLst>
          </p:cNvPr>
          <p:cNvCxnSpPr>
            <a:cxnSpLocks/>
          </p:cNvCxnSpPr>
          <p:nvPr/>
        </p:nvCxnSpPr>
        <p:spPr>
          <a:xfrm flipH="1">
            <a:off x="5122527" y="2852435"/>
            <a:ext cx="1466527" cy="8951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0BEBFDBB-F156-4EFC-A93C-478F64E9375A}"/>
              </a:ext>
            </a:extLst>
          </p:cNvPr>
          <p:cNvCxnSpPr>
            <a:cxnSpLocks/>
            <a:stCxn id="10" idx="1"/>
            <a:endCxn id="11" idx="2"/>
          </p:cNvCxnSpPr>
          <p:nvPr/>
        </p:nvCxnSpPr>
        <p:spPr>
          <a:xfrm rot="10800000">
            <a:off x="1356231" y="2067006"/>
            <a:ext cx="2375944" cy="165672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6BD3D249-69EF-4DB8-910B-C1D93D043EC7}"/>
              </a:ext>
            </a:extLst>
          </p:cNvPr>
          <p:cNvSpPr txBox="1"/>
          <p:nvPr/>
        </p:nvSpPr>
        <p:spPr>
          <a:xfrm>
            <a:off x="3565393" y="904028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80%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90960C7-0C76-490F-93AA-C4A428F47756}"/>
              </a:ext>
            </a:extLst>
          </p:cNvPr>
          <p:cNvSpPr txBox="1"/>
          <p:nvPr/>
        </p:nvSpPr>
        <p:spPr>
          <a:xfrm>
            <a:off x="3565392" y="222698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20%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投影片編號版面配置區 2">
            <a:extLst>
              <a:ext uri="{FF2B5EF4-FFF2-40B4-BE49-F238E27FC236}">
                <a16:creationId xmlns:a16="http://schemas.microsoft.com/office/drawing/2014/main" id="{FB400CC1-32CD-4498-9591-4A1EAD3DECDE}"/>
              </a:ext>
            </a:extLst>
          </p:cNvPr>
          <p:cNvSpPr txBox="1">
            <a:spLocks/>
          </p:cNvSpPr>
          <p:nvPr/>
        </p:nvSpPr>
        <p:spPr>
          <a:xfrm>
            <a:off x="8495409" y="4205225"/>
            <a:ext cx="548700" cy="393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48</a:t>
            </a:fld>
            <a:endParaRPr lang="en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18D147C9-C3C7-415A-AA48-1474305B31C4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40" name="Google Shape;232;p37">
              <a:extLst>
                <a:ext uri="{FF2B5EF4-FFF2-40B4-BE49-F238E27FC236}">
                  <a16:creationId xmlns:a16="http://schemas.microsoft.com/office/drawing/2014/main" id="{E3371EB1-424E-41A7-8FD5-E61F2385ACB1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328AEE0-00D9-423F-822C-DB646F56D027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報告人：劉佩萱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249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/>
          <p:nvPr/>
        </p:nvSpPr>
        <p:spPr>
          <a:xfrm>
            <a:off x="32265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/>
          <p:nvPr/>
        </p:nvSpPr>
        <p:spPr>
          <a:xfrm>
            <a:off x="2543019" y="2099473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"/>
          <p:cNvSpPr/>
          <p:nvPr/>
        </p:nvSpPr>
        <p:spPr>
          <a:xfrm>
            <a:off x="475130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 txBox="1">
            <a:spLocks noGrp="1"/>
          </p:cNvSpPr>
          <p:nvPr>
            <p:ph type="subTitle" idx="1"/>
          </p:nvPr>
        </p:nvSpPr>
        <p:spPr>
          <a:xfrm>
            <a:off x="602153" y="1777719"/>
            <a:ext cx="1562294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決策樹回歸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6" name="Google Shape;506;p54"/>
          <p:cNvSpPr txBox="1">
            <a:spLocks noGrp="1"/>
          </p:cNvSpPr>
          <p:nvPr>
            <p:ph type="subTitle" idx="3"/>
          </p:nvPr>
        </p:nvSpPr>
        <p:spPr>
          <a:xfrm>
            <a:off x="2614792" y="2655936"/>
            <a:ext cx="1977754" cy="1158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梯度提升樹迴歸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(GBDT)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</a:t>
            </a:r>
          </a:p>
        </p:txBody>
      </p:sp>
      <p:sp>
        <p:nvSpPr>
          <p:cNvPr id="17" name="Google Shape;501;p54">
            <a:extLst>
              <a:ext uri="{FF2B5EF4-FFF2-40B4-BE49-F238E27FC236}">
                <a16:creationId xmlns:a16="http://schemas.microsoft.com/office/drawing/2014/main" id="{1CF8445E-4783-4F52-BAA0-1884F10DFC8C}"/>
              </a:ext>
            </a:extLst>
          </p:cNvPr>
          <p:cNvSpPr/>
          <p:nvPr/>
        </p:nvSpPr>
        <p:spPr>
          <a:xfrm>
            <a:off x="6867788" y="2174731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6;p54">
            <a:extLst>
              <a:ext uri="{FF2B5EF4-FFF2-40B4-BE49-F238E27FC236}">
                <a16:creationId xmlns:a16="http://schemas.microsoft.com/office/drawing/2014/main" id="{15D8F304-F7E9-4697-BB6C-67E66361FFB0}"/>
              </a:ext>
            </a:extLst>
          </p:cNvPr>
          <p:cNvSpPr txBox="1">
            <a:spLocks/>
          </p:cNvSpPr>
          <p:nvPr/>
        </p:nvSpPr>
        <p:spPr>
          <a:xfrm>
            <a:off x="6955207" y="2784338"/>
            <a:ext cx="2067558" cy="107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長短期記憶模型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(LSTM)</a:t>
            </a:r>
          </a:p>
        </p:txBody>
      </p:sp>
      <p:sp>
        <p:nvSpPr>
          <p:cNvPr id="26" name="Google Shape;504;p54">
            <a:extLst>
              <a:ext uri="{FF2B5EF4-FFF2-40B4-BE49-F238E27FC236}">
                <a16:creationId xmlns:a16="http://schemas.microsoft.com/office/drawing/2014/main" id="{EE6AF1B8-8F53-4D9A-B07E-E14928AC5203}"/>
              </a:ext>
            </a:extLst>
          </p:cNvPr>
          <p:cNvSpPr txBox="1">
            <a:spLocks/>
          </p:cNvSpPr>
          <p:nvPr/>
        </p:nvSpPr>
        <p:spPr>
          <a:xfrm>
            <a:off x="4802359" y="1540589"/>
            <a:ext cx="2019181" cy="109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支援向量回歸 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(SVR)</a:t>
            </a:r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6138BAF8-74A5-4652-9202-2821F4F68311}"/>
              </a:ext>
            </a:extLst>
          </p:cNvPr>
          <p:cNvGraphicFramePr/>
          <p:nvPr/>
        </p:nvGraphicFramePr>
        <p:xfrm>
          <a:off x="-32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投影片編號版面配置區 2">
            <a:extLst>
              <a:ext uri="{FF2B5EF4-FFF2-40B4-BE49-F238E27FC236}">
                <a16:creationId xmlns:a16="http://schemas.microsoft.com/office/drawing/2014/main" id="{FB340EF2-AF6A-4F93-94DE-B30E7F4EB9BF}"/>
              </a:ext>
            </a:extLst>
          </p:cNvPr>
          <p:cNvSpPr txBox="1">
            <a:spLocks/>
          </p:cNvSpPr>
          <p:nvPr/>
        </p:nvSpPr>
        <p:spPr>
          <a:xfrm>
            <a:off x="8486208" y="4204706"/>
            <a:ext cx="548700" cy="393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49</a:t>
            </a:fld>
            <a:endParaRPr lang="en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7E86E99-92A0-41CB-8C8D-B4C13604C36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1" name="Google Shape;232;p37">
              <a:extLst>
                <a:ext uri="{FF2B5EF4-FFF2-40B4-BE49-F238E27FC236}">
                  <a16:creationId xmlns:a16="http://schemas.microsoft.com/office/drawing/2014/main" id="{0E72B158-302C-4309-8042-97F59F77433E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BE14A9D-9847-4624-B784-C3BAB80EFEB5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報告人：劉佩萱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11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F5CC62A-81E1-0544-96A6-6DEA62C421AC}"/>
              </a:ext>
            </a:extLst>
          </p:cNvPr>
          <p:cNvSpPr txBox="1"/>
          <p:nvPr/>
        </p:nvSpPr>
        <p:spPr>
          <a:xfrm>
            <a:off x="722920" y="2913832"/>
            <a:ext cx="1112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50%</a:t>
            </a:r>
            <a:endParaRPr kumimoji="1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212;p36">
            <a:extLst>
              <a:ext uri="{FF2B5EF4-FFF2-40B4-BE49-F238E27FC236}">
                <a16:creationId xmlns:a16="http://schemas.microsoft.com/office/drawing/2014/main" id="{3FEF5563-7474-CD4C-BED3-939162BC77CA}"/>
              </a:ext>
            </a:extLst>
          </p:cNvPr>
          <p:cNvSpPr txBox="1">
            <a:spLocks/>
          </p:cNvSpPr>
          <p:nvPr/>
        </p:nvSpPr>
        <p:spPr>
          <a:xfrm>
            <a:off x="1959008" y="3544038"/>
            <a:ext cx="1597511" cy="32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9F6E3"/>
              </a:buClr>
              <a:buSzPts val="1200"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Fira Sans"/>
              </a:rPr>
              <a:t>台灣過敏人口</a:t>
            </a:r>
          </a:p>
        </p:txBody>
      </p:sp>
      <p:sp>
        <p:nvSpPr>
          <p:cNvPr id="19" name="Google Shape;212;p36">
            <a:extLst>
              <a:ext uri="{FF2B5EF4-FFF2-40B4-BE49-F238E27FC236}">
                <a16:creationId xmlns:a16="http://schemas.microsoft.com/office/drawing/2014/main" id="{208472BC-5CC5-8444-9A76-A30AF815D452}"/>
              </a:ext>
            </a:extLst>
          </p:cNvPr>
          <p:cNvSpPr txBox="1">
            <a:spLocks/>
          </p:cNvSpPr>
          <p:nvPr/>
        </p:nvSpPr>
        <p:spPr>
          <a:xfrm>
            <a:off x="6480226" y="1609840"/>
            <a:ext cx="1027681" cy="32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先天遺傳</a:t>
            </a:r>
          </a:p>
        </p:txBody>
      </p:sp>
      <p:sp>
        <p:nvSpPr>
          <p:cNvPr id="20" name="Google Shape;212;p36">
            <a:extLst>
              <a:ext uri="{FF2B5EF4-FFF2-40B4-BE49-F238E27FC236}">
                <a16:creationId xmlns:a16="http://schemas.microsoft.com/office/drawing/2014/main" id="{2771C7FA-C14B-C64D-86CB-10E159CD4D7E}"/>
              </a:ext>
            </a:extLst>
          </p:cNvPr>
          <p:cNvSpPr txBox="1">
            <a:spLocks/>
          </p:cNvSpPr>
          <p:nvPr/>
        </p:nvSpPr>
        <p:spPr>
          <a:xfrm>
            <a:off x="6480226" y="3186414"/>
            <a:ext cx="1610072" cy="32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後天環境影響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2BEED87-A0AE-BC48-8713-34D9C6CA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18" y="1191158"/>
            <a:ext cx="1166034" cy="1166034"/>
          </a:xfrm>
          <a:prstGeom prst="rect">
            <a:avLst/>
          </a:prstGeom>
        </p:spPr>
      </p:pic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FE868F64-B2E5-45FE-9B1B-D438B724C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539173"/>
              </p:ext>
            </p:extLst>
          </p:nvPr>
        </p:nvGraphicFramePr>
        <p:xfrm>
          <a:off x="0" y="4398516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2" name="群組 31">
            <a:extLst>
              <a:ext uri="{FF2B5EF4-FFF2-40B4-BE49-F238E27FC236}">
                <a16:creationId xmlns:a16="http://schemas.microsoft.com/office/drawing/2014/main" id="{048153AB-1691-4ADC-AA0E-B6F9B27A0B48}"/>
              </a:ext>
            </a:extLst>
          </p:cNvPr>
          <p:cNvGrpSpPr/>
          <p:nvPr/>
        </p:nvGrpSpPr>
        <p:grpSpPr>
          <a:xfrm>
            <a:off x="1798065" y="1270792"/>
            <a:ext cx="1888664" cy="2005867"/>
            <a:chOff x="2067005" y="1270792"/>
            <a:chExt cx="1888664" cy="2005867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6C2A160-3623-45D8-BFBE-BD9DA9BF1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3968" y="1431185"/>
              <a:ext cx="1845474" cy="1845474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0BE9114-2539-43A9-889E-26F684FC11B9}"/>
                </a:ext>
              </a:extLst>
            </p:cNvPr>
            <p:cNvSpPr/>
            <p:nvPr/>
          </p:nvSpPr>
          <p:spPr>
            <a:xfrm>
              <a:off x="2067005" y="1316134"/>
              <a:ext cx="330414" cy="342226"/>
            </a:xfrm>
            <a:prstGeom prst="rect">
              <a:avLst/>
            </a:prstGeom>
            <a:solidFill>
              <a:srgbClr val="F9F6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26B30A6-1C65-49C7-8764-51C56CB8E248}"/>
                </a:ext>
              </a:extLst>
            </p:cNvPr>
            <p:cNvSpPr/>
            <p:nvPr/>
          </p:nvSpPr>
          <p:spPr>
            <a:xfrm>
              <a:off x="3625255" y="1270792"/>
              <a:ext cx="330414" cy="342226"/>
            </a:xfrm>
            <a:prstGeom prst="rect">
              <a:avLst/>
            </a:prstGeom>
            <a:solidFill>
              <a:srgbClr val="F9F6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1A8DB0B-2AB4-4A01-BD69-A781FF63B32B}"/>
                </a:ext>
              </a:extLst>
            </p:cNvPr>
            <p:cNvSpPr/>
            <p:nvPr/>
          </p:nvSpPr>
          <p:spPr>
            <a:xfrm>
              <a:off x="3042877" y="2093871"/>
              <a:ext cx="327423" cy="342226"/>
            </a:xfrm>
            <a:prstGeom prst="rect">
              <a:avLst/>
            </a:prstGeom>
            <a:solidFill>
              <a:srgbClr val="F9F6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366678B8-33B2-40CA-B599-D69A92C0CC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3859" y="2070375"/>
            <a:ext cx="547811" cy="547811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7D1464ED-4E2B-46EF-ABEE-C3584A3552A4}"/>
              </a:ext>
            </a:extLst>
          </p:cNvPr>
          <p:cNvGrpSpPr/>
          <p:nvPr/>
        </p:nvGrpSpPr>
        <p:grpSpPr>
          <a:xfrm>
            <a:off x="4391175" y="2744793"/>
            <a:ext cx="1957720" cy="1147726"/>
            <a:chOff x="4735042" y="2796852"/>
            <a:chExt cx="1957720" cy="1147726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6F5F718D-C2BD-4904-831C-757D4031D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1221" y="3003037"/>
              <a:ext cx="941541" cy="941541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B0315BA4-19F8-42A8-8BB9-C69D382C6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35042" y="2796852"/>
              <a:ext cx="1053022" cy="1053022"/>
            </a:xfrm>
            <a:prstGeom prst="rect">
              <a:avLst/>
            </a:prstGeom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DA387AC-2DBB-4AF7-91D5-3ADE7A0185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CBF8F9E-40E9-4050-BC2A-258B7A2A8386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6" name="Google Shape;232;p37">
              <a:extLst>
                <a:ext uri="{FF2B5EF4-FFF2-40B4-BE49-F238E27FC236}">
                  <a16:creationId xmlns:a16="http://schemas.microsoft.com/office/drawing/2014/main" id="{F496ED79-0A70-4990-822A-F48723598430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A4C1CBC-C5A8-4883-9547-C3A48B91FD69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報告人：郭奕璋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2411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決策樹迴歸</a:t>
            </a:r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6138BAF8-74A5-4652-9202-2821F4F68311}"/>
              </a:ext>
            </a:extLst>
          </p:cNvPr>
          <p:cNvGraphicFramePr/>
          <p:nvPr/>
        </p:nvGraphicFramePr>
        <p:xfrm>
          <a:off x="-32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投影片編號版面配置區 2">
            <a:extLst>
              <a:ext uri="{FF2B5EF4-FFF2-40B4-BE49-F238E27FC236}">
                <a16:creationId xmlns:a16="http://schemas.microsoft.com/office/drawing/2014/main" id="{FB340EF2-AF6A-4F93-94DE-B30E7F4EB9BF}"/>
              </a:ext>
            </a:extLst>
          </p:cNvPr>
          <p:cNvSpPr txBox="1">
            <a:spLocks/>
          </p:cNvSpPr>
          <p:nvPr/>
        </p:nvSpPr>
        <p:spPr>
          <a:xfrm>
            <a:off x="8486208" y="4204706"/>
            <a:ext cx="548700" cy="393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50</a:t>
            </a:fld>
            <a:endParaRPr lang="en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7E86E99-92A0-41CB-8C8D-B4C13604C36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1" name="Google Shape;232;p37">
              <a:extLst>
                <a:ext uri="{FF2B5EF4-FFF2-40B4-BE49-F238E27FC236}">
                  <a16:creationId xmlns:a16="http://schemas.microsoft.com/office/drawing/2014/main" id="{0E72B158-302C-4309-8042-97F59F77433E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BE14A9D-9847-4624-B784-C3BAB80EFEB5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報告人：劉佩萱</a:t>
              </a:r>
            </a:p>
          </p:txBody>
        </p:sp>
      </p:grpSp>
      <p:grpSp>
        <p:nvGrpSpPr>
          <p:cNvPr id="462" name="群組 461">
            <a:extLst>
              <a:ext uri="{FF2B5EF4-FFF2-40B4-BE49-F238E27FC236}">
                <a16:creationId xmlns:a16="http://schemas.microsoft.com/office/drawing/2014/main" id="{CB97D773-7BA5-43F8-8626-EB94AC25698F}"/>
              </a:ext>
            </a:extLst>
          </p:cNvPr>
          <p:cNvGrpSpPr/>
          <p:nvPr/>
        </p:nvGrpSpPr>
        <p:grpSpPr>
          <a:xfrm>
            <a:off x="109092" y="1325478"/>
            <a:ext cx="7597788" cy="3002172"/>
            <a:chOff x="252367" y="1790772"/>
            <a:chExt cx="7597788" cy="3002172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698FF9E9-BDC7-44F1-B7FE-1D8906A52D52}"/>
                </a:ext>
              </a:extLst>
            </p:cNvPr>
            <p:cNvSpPr/>
            <p:nvPr/>
          </p:nvSpPr>
          <p:spPr>
            <a:xfrm>
              <a:off x="252367" y="2057767"/>
              <a:ext cx="1053565" cy="495586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5991D3E-C902-4D5E-97CC-E1D601F7C704}"/>
                </a:ext>
              </a:extLst>
            </p:cNvPr>
            <p:cNvSpPr txBox="1"/>
            <p:nvPr/>
          </p:nvSpPr>
          <p:spPr>
            <a:xfrm>
              <a:off x="340567" y="2120894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數據集</a:t>
              </a:r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1EFD674-1AA9-412B-94C1-FCD30B7A7D71}"/>
                </a:ext>
              </a:extLst>
            </p:cNvPr>
            <p:cNvCxnSpPr>
              <a:cxnSpLocks/>
              <a:stCxn id="25" idx="3"/>
              <a:endCxn id="29" idx="1"/>
            </p:cNvCxnSpPr>
            <p:nvPr/>
          </p:nvCxnSpPr>
          <p:spPr>
            <a:xfrm>
              <a:off x="1305932" y="2305560"/>
              <a:ext cx="504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128ECDB2-C484-49DE-A928-FDAD2D131584}"/>
                </a:ext>
              </a:extLst>
            </p:cNvPr>
            <p:cNvSpPr/>
            <p:nvPr/>
          </p:nvSpPr>
          <p:spPr>
            <a:xfrm>
              <a:off x="1805748" y="1790772"/>
              <a:ext cx="1844168" cy="1029576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6A0521C-383F-40E2-B24E-251E1745F610}"/>
                </a:ext>
              </a:extLst>
            </p:cNvPr>
            <p:cNvSpPr txBox="1"/>
            <p:nvPr/>
          </p:nvSpPr>
          <p:spPr>
            <a:xfrm>
              <a:off x="1805748" y="1874673"/>
              <a:ext cx="1844169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選擇特徵</a:t>
              </a:r>
              <a:br>
                <a:rPr lang="en-US" altLang="zh-TW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按最大信息增益作為節點選擇依據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8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58A20541-B746-416F-931D-3F85A9BDFB4D}"/>
                </a:ext>
              </a:extLst>
            </p:cNvPr>
            <p:cNvSpPr/>
            <p:nvPr/>
          </p:nvSpPr>
          <p:spPr>
            <a:xfrm>
              <a:off x="4149732" y="1833068"/>
              <a:ext cx="1738011" cy="956628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C956D8E6-0E39-4F2B-A05E-DD9DA23E7B2E}"/>
                </a:ext>
              </a:extLst>
            </p:cNvPr>
            <p:cNvSpPr txBox="1"/>
            <p:nvPr/>
          </p:nvSpPr>
          <p:spPr>
            <a:xfrm>
              <a:off x="4157062" y="1982394"/>
              <a:ext cx="17155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劃分數據</a:t>
              </a:r>
              <a:br>
                <a:rPr lang="en-US" altLang="zh-TW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建構 </a:t>
              </a:r>
              <a:r>
                <a: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sub-tree)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84CB951F-5869-4098-BE50-4FF6FF285991}"/>
                </a:ext>
              </a:extLst>
            </p:cNvPr>
            <p:cNvCxnSpPr>
              <a:cxnSpLocks/>
              <a:stCxn id="30" idx="3"/>
              <a:endCxn id="36" idx="1"/>
            </p:cNvCxnSpPr>
            <p:nvPr/>
          </p:nvCxnSpPr>
          <p:spPr>
            <a:xfrm>
              <a:off x="3649916" y="2305560"/>
              <a:ext cx="504000" cy="582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2DF0E7E4-4452-4991-90F6-D44001965976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>
              <a:off x="5018738" y="2789696"/>
              <a:ext cx="3051" cy="5149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菱形 39">
              <a:extLst>
                <a:ext uri="{FF2B5EF4-FFF2-40B4-BE49-F238E27FC236}">
                  <a16:creationId xmlns:a16="http://schemas.microsoft.com/office/drawing/2014/main" id="{CB62FDA5-68FC-4B68-AD2D-E71DF2CA4460}"/>
                </a:ext>
              </a:extLst>
            </p:cNvPr>
            <p:cNvSpPr/>
            <p:nvPr/>
          </p:nvSpPr>
          <p:spPr>
            <a:xfrm>
              <a:off x="4232455" y="3304680"/>
              <a:ext cx="1578668" cy="1488264"/>
            </a:xfrm>
            <a:prstGeom prst="diamond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7E5B0FC4-9251-4D23-A0A0-DA138EB69786}"/>
                </a:ext>
              </a:extLst>
            </p:cNvPr>
            <p:cNvSpPr txBox="1"/>
            <p:nvPr/>
          </p:nvSpPr>
          <p:spPr>
            <a:xfrm>
              <a:off x="4467791" y="3743770"/>
              <a:ext cx="11079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是否滿足</a:t>
              </a:r>
              <a:endParaRPr lang="en-US" altLang="zh-TW" sz="1800" b="1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結束條件</a:t>
              </a: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EF35F82E-88FC-4A39-A0D0-4B83F1C9F5C2}"/>
                </a:ext>
              </a:extLst>
            </p:cNvPr>
            <p:cNvSpPr/>
            <p:nvPr/>
          </p:nvSpPr>
          <p:spPr>
            <a:xfrm>
              <a:off x="6315122" y="3798999"/>
              <a:ext cx="1535033" cy="496800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13019AAA-B29B-46C8-BC6F-C24BBE1D8E44}"/>
                </a:ext>
              </a:extLst>
            </p:cNvPr>
            <p:cNvSpPr txBox="1"/>
            <p:nvPr/>
          </p:nvSpPr>
          <p:spPr>
            <a:xfrm>
              <a:off x="6407421" y="3862733"/>
              <a:ext cx="1350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生成決策樹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8A0DBBF2-B497-45A6-BB42-B26A4C11E8BD}"/>
                </a:ext>
              </a:extLst>
            </p:cNvPr>
            <p:cNvCxnSpPr>
              <a:cxnSpLocks/>
              <a:stCxn id="40" idx="3"/>
              <a:endCxn id="53" idx="1"/>
            </p:cNvCxnSpPr>
            <p:nvPr/>
          </p:nvCxnSpPr>
          <p:spPr>
            <a:xfrm flipV="1">
              <a:off x="5811123" y="4047399"/>
              <a:ext cx="503999" cy="14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4" name="文字方塊 453">
              <a:extLst>
                <a:ext uri="{FF2B5EF4-FFF2-40B4-BE49-F238E27FC236}">
                  <a16:creationId xmlns:a16="http://schemas.microsoft.com/office/drawing/2014/main" id="{837A1C27-E029-40C5-ABBA-5320440FA766}"/>
                </a:ext>
              </a:extLst>
            </p:cNvPr>
            <p:cNvSpPr txBox="1"/>
            <p:nvPr/>
          </p:nvSpPr>
          <p:spPr>
            <a:xfrm>
              <a:off x="5739500" y="3729816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b="1" dirty="0">
                  <a:solidFill>
                    <a:srgbClr val="35986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</a:t>
              </a:r>
            </a:p>
          </p:txBody>
        </p:sp>
        <p:cxnSp>
          <p:nvCxnSpPr>
            <p:cNvPr id="459" name="接點: 肘形 458">
              <a:extLst>
                <a:ext uri="{FF2B5EF4-FFF2-40B4-BE49-F238E27FC236}">
                  <a16:creationId xmlns:a16="http://schemas.microsoft.com/office/drawing/2014/main" id="{7FB7EAE4-B02A-4496-99FF-78A731AFFBC1}"/>
                </a:ext>
              </a:extLst>
            </p:cNvPr>
            <p:cNvCxnSpPr>
              <a:cxnSpLocks/>
              <a:stCxn id="40" idx="1"/>
              <a:endCxn id="29" idx="2"/>
            </p:cNvCxnSpPr>
            <p:nvPr/>
          </p:nvCxnSpPr>
          <p:spPr>
            <a:xfrm rot="10800000">
              <a:off x="2727833" y="2820348"/>
              <a:ext cx="1504623" cy="122846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35628AF-CB8F-454B-BB5F-629ACE28F824}"/>
                </a:ext>
              </a:extLst>
            </p:cNvPr>
            <p:cNvSpPr txBox="1"/>
            <p:nvPr/>
          </p:nvSpPr>
          <p:spPr>
            <a:xfrm>
              <a:off x="3944644" y="372584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 b="1" dirty="0">
                  <a:solidFill>
                    <a:srgbClr val="35986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否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2ABDFAE2-7CA7-4268-9D71-78C2136F1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988" y="1314497"/>
            <a:ext cx="2130720" cy="21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28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梯度提升樹迴歸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(GBDT)</a:t>
            </a:r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6138BAF8-74A5-4652-9202-2821F4F68311}"/>
              </a:ext>
            </a:extLst>
          </p:cNvPr>
          <p:cNvGraphicFramePr/>
          <p:nvPr/>
        </p:nvGraphicFramePr>
        <p:xfrm>
          <a:off x="-32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投影片編號版面配置區 2">
            <a:extLst>
              <a:ext uri="{FF2B5EF4-FFF2-40B4-BE49-F238E27FC236}">
                <a16:creationId xmlns:a16="http://schemas.microsoft.com/office/drawing/2014/main" id="{FB340EF2-AF6A-4F93-94DE-B30E7F4EB9BF}"/>
              </a:ext>
            </a:extLst>
          </p:cNvPr>
          <p:cNvSpPr txBox="1">
            <a:spLocks/>
          </p:cNvSpPr>
          <p:nvPr/>
        </p:nvSpPr>
        <p:spPr>
          <a:xfrm>
            <a:off x="8486208" y="4204706"/>
            <a:ext cx="548700" cy="393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51</a:t>
            </a:fld>
            <a:endParaRPr lang="en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7E86E99-92A0-41CB-8C8D-B4C13604C36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1" name="Google Shape;232;p37">
              <a:extLst>
                <a:ext uri="{FF2B5EF4-FFF2-40B4-BE49-F238E27FC236}">
                  <a16:creationId xmlns:a16="http://schemas.microsoft.com/office/drawing/2014/main" id="{0E72B158-302C-4309-8042-97F59F77433E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BE14A9D-9847-4624-B784-C3BAB80EFEB5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報告人：劉佩萱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6741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支援向量回歸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(SVR)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6138BAF8-74A5-4652-9202-2821F4F68311}"/>
              </a:ext>
            </a:extLst>
          </p:cNvPr>
          <p:cNvGraphicFramePr/>
          <p:nvPr/>
        </p:nvGraphicFramePr>
        <p:xfrm>
          <a:off x="-32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投影片編號版面配置區 2">
            <a:extLst>
              <a:ext uri="{FF2B5EF4-FFF2-40B4-BE49-F238E27FC236}">
                <a16:creationId xmlns:a16="http://schemas.microsoft.com/office/drawing/2014/main" id="{FB340EF2-AF6A-4F93-94DE-B30E7F4EB9BF}"/>
              </a:ext>
            </a:extLst>
          </p:cNvPr>
          <p:cNvSpPr txBox="1">
            <a:spLocks/>
          </p:cNvSpPr>
          <p:nvPr/>
        </p:nvSpPr>
        <p:spPr>
          <a:xfrm>
            <a:off x="8486208" y="4204706"/>
            <a:ext cx="548700" cy="393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52</a:t>
            </a:fld>
            <a:endParaRPr lang="en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7E86E99-92A0-41CB-8C8D-B4C13604C36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1" name="Google Shape;232;p37">
              <a:extLst>
                <a:ext uri="{FF2B5EF4-FFF2-40B4-BE49-F238E27FC236}">
                  <a16:creationId xmlns:a16="http://schemas.microsoft.com/office/drawing/2014/main" id="{0E72B158-302C-4309-8042-97F59F77433E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BE14A9D-9847-4624-B784-C3BAB80EFEB5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報告人：劉佩萱</a:t>
              </a:r>
            </a:p>
          </p:txBody>
        </p:sp>
      </p:grp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37AB404-A423-4A0F-A126-B0865BD9770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2229585" y="2001465"/>
            <a:ext cx="503996" cy="6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5C154A5D-677E-4041-8B7D-6280CDDFBD80}"/>
              </a:ext>
            </a:extLst>
          </p:cNvPr>
          <p:cNvGrpSpPr/>
          <p:nvPr/>
        </p:nvGrpSpPr>
        <p:grpSpPr>
          <a:xfrm>
            <a:off x="694552" y="1753672"/>
            <a:ext cx="1535033" cy="496800"/>
            <a:chOff x="218143" y="1808760"/>
            <a:chExt cx="1535033" cy="496800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3AE2B341-F45C-4A74-9C6F-C951F19EAF33}"/>
                </a:ext>
              </a:extLst>
            </p:cNvPr>
            <p:cNvSpPr/>
            <p:nvPr/>
          </p:nvSpPr>
          <p:spPr>
            <a:xfrm>
              <a:off x="218143" y="1808760"/>
              <a:ext cx="1535033" cy="496800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0E98B31-6D70-426C-A679-4DFD649B2798}"/>
                </a:ext>
              </a:extLst>
            </p:cNvPr>
            <p:cNvSpPr txBox="1"/>
            <p:nvPr/>
          </p:nvSpPr>
          <p:spPr>
            <a:xfrm>
              <a:off x="310442" y="1872494"/>
              <a:ext cx="1350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訓練集資料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A1BD547-D6C2-4765-B203-A043262B9553}"/>
              </a:ext>
            </a:extLst>
          </p:cNvPr>
          <p:cNvSpPr/>
          <p:nvPr/>
        </p:nvSpPr>
        <p:spPr>
          <a:xfrm>
            <a:off x="2733581" y="1753672"/>
            <a:ext cx="1053565" cy="49558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017FDE6-D17A-45B3-BA8A-50CCB20C9076}"/>
              </a:ext>
            </a:extLst>
          </p:cNvPr>
          <p:cNvSpPr txBox="1"/>
          <p:nvPr/>
        </p:nvSpPr>
        <p:spPr>
          <a:xfrm>
            <a:off x="2844568" y="181740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F809BC1-3E10-4062-B4EB-804E6A3FF95F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3787146" y="2000858"/>
            <a:ext cx="494343" cy="6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57CB86C-63B0-4A27-986B-A1E6CCABD03D}"/>
              </a:ext>
            </a:extLst>
          </p:cNvPr>
          <p:cNvGrpSpPr/>
          <p:nvPr/>
        </p:nvGrpSpPr>
        <p:grpSpPr>
          <a:xfrm>
            <a:off x="4281489" y="1752458"/>
            <a:ext cx="1289434" cy="496800"/>
            <a:chOff x="218143" y="1808760"/>
            <a:chExt cx="1535033" cy="496800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BE7039FB-6E4C-413A-8329-0DD346971290}"/>
                </a:ext>
              </a:extLst>
            </p:cNvPr>
            <p:cNvSpPr/>
            <p:nvPr/>
          </p:nvSpPr>
          <p:spPr>
            <a:xfrm>
              <a:off x="218143" y="1808760"/>
              <a:ext cx="1535033" cy="496800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B114338-99BA-4463-85A1-87CF7173AB32}"/>
                </a:ext>
              </a:extLst>
            </p:cNvPr>
            <p:cNvSpPr txBox="1"/>
            <p:nvPr/>
          </p:nvSpPr>
          <p:spPr>
            <a:xfrm>
              <a:off x="310442" y="1872494"/>
              <a:ext cx="1350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設定參數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5725D7A-7470-441B-9C80-0BBA7D579151}"/>
              </a:ext>
            </a:extLst>
          </p:cNvPr>
          <p:cNvGrpSpPr/>
          <p:nvPr/>
        </p:nvGrpSpPr>
        <p:grpSpPr>
          <a:xfrm>
            <a:off x="6049056" y="1753769"/>
            <a:ext cx="1843174" cy="496800"/>
            <a:chOff x="5572647" y="1808857"/>
            <a:chExt cx="1843174" cy="49680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B317299A-BB3D-48FB-87E9-10EC7AADEF8A}"/>
                </a:ext>
              </a:extLst>
            </p:cNvPr>
            <p:cNvSpPr/>
            <p:nvPr/>
          </p:nvSpPr>
          <p:spPr>
            <a:xfrm>
              <a:off x="5588065" y="1808857"/>
              <a:ext cx="1827756" cy="496800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14A2D55E-5B75-49B5-A1D9-B93B52C5B679}"/>
                </a:ext>
              </a:extLst>
            </p:cNvPr>
            <p:cNvSpPr txBox="1"/>
            <p:nvPr/>
          </p:nvSpPr>
          <p:spPr>
            <a:xfrm>
              <a:off x="5572647" y="1871280"/>
              <a:ext cx="18277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訓練 </a:t>
              </a:r>
              <a:r>
                <a:rPr lang="en-US" altLang="zh-TW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SVR</a:t>
              </a:r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模型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0ED8B2D-583A-4DF0-BA24-767945F8AC0E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5570923" y="2000858"/>
            <a:ext cx="493551" cy="13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4A1E25AC-1FC0-494A-B331-5D3B2AD966B1}"/>
              </a:ext>
            </a:extLst>
          </p:cNvPr>
          <p:cNvCxnSpPr>
            <a:cxnSpLocks/>
            <a:stCxn id="29" idx="2"/>
            <a:endCxn id="39" idx="0"/>
          </p:cNvCxnSpPr>
          <p:nvPr/>
        </p:nvCxnSpPr>
        <p:spPr>
          <a:xfrm>
            <a:off x="6978352" y="2250569"/>
            <a:ext cx="7621" cy="4070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196A6959-A1C5-478E-A275-0407A1538B44}"/>
              </a:ext>
            </a:extLst>
          </p:cNvPr>
          <p:cNvGrpSpPr/>
          <p:nvPr/>
        </p:nvGrpSpPr>
        <p:grpSpPr>
          <a:xfrm>
            <a:off x="6056664" y="2657597"/>
            <a:ext cx="1843200" cy="496800"/>
            <a:chOff x="5572647" y="1808857"/>
            <a:chExt cx="1843174" cy="496800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0A5E3AD1-6DF7-4BDB-8E38-6BF5A3B44583}"/>
                </a:ext>
              </a:extLst>
            </p:cNvPr>
            <p:cNvSpPr/>
            <p:nvPr/>
          </p:nvSpPr>
          <p:spPr>
            <a:xfrm>
              <a:off x="5588065" y="1808857"/>
              <a:ext cx="1827756" cy="496800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BA7EE66-69D3-4C1A-81D2-BD4F9B83E60B}"/>
                </a:ext>
              </a:extLst>
            </p:cNvPr>
            <p:cNvSpPr txBox="1"/>
            <p:nvPr/>
          </p:nvSpPr>
          <p:spPr>
            <a:xfrm>
              <a:off x="5572647" y="1871280"/>
              <a:ext cx="18277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建構最佳模型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5D5C7A06-802E-4AB4-AB93-4D1CACAA560F}"/>
              </a:ext>
            </a:extLst>
          </p:cNvPr>
          <p:cNvGrpSpPr/>
          <p:nvPr/>
        </p:nvGrpSpPr>
        <p:grpSpPr>
          <a:xfrm>
            <a:off x="4281489" y="2656286"/>
            <a:ext cx="1288800" cy="496800"/>
            <a:chOff x="5572647" y="1808857"/>
            <a:chExt cx="1843174" cy="496800"/>
          </a:xfrm>
        </p:grpSpPr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3050DC7B-8E81-451A-A2DE-A394B27EEF1B}"/>
                </a:ext>
              </a:extLst>
            </p:cNvPr>
            <p:cNvSpPr/>
            <p:nvPr/>
          </p:nvSpPr>
          <p:spPr>
            <a:xfrm>
              <a:off x="5588065" y="1808857"/>
              <a:ext cx="1827756" cy="496800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C45CA43-2102-4A0A-A4BA-055A71CCFA3D}"/>
                </a:ext>
              </a:extLst>
            </p:cNvPr>
            <p:cNvSpPr txBox="1"/>
            <p:nvPr/>
          </p:nvSpPr>
          <p:spPr>
            <a:xfrm>
              <a:off x="5572647" y="1871280"/>
              <a:ext cx="18277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評估模型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5E448C4-82A4-4743-8D4F-3D617E6D9578}"/>
              </a:ext>
            </a:extLst>
          </p:cNvPr>
          <p:cNvCxnSpPr>
            <a:cxnSpLocks/>
            <a:stCxn id="40" idx="1"/>
            <a:endCxn id="44" idx="3"/>
          </p:cNvCxnSpPr>
          <p:nvPr/>
        </p:nvCxnSpPr>
        <p:spPr>
          <a:xfrm flipH="1" flipV="1">
            <a:off x="5559508" y="2903375"/>
            <a:ext cx="497156" cy="13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4EDDEF96-6BE4-48BD-A580-7BA43D0312A9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2229585" y="3701514"/>
            <a:ext cx="503996" cy="6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5C67DE28-FF95-4027-8810-B14FE7DED1C9}"/>
              </a:ext>
            </a:extLst>
          </p:cNvPr>
          <p:cNvGrpSpPr/>
          <p:nvPr/>
        </p:nvGrpSpPr>
        <p:grpSpPr>
          <a:xfrm>
            <a:off x="694552" y="3453721"/>
            <a:ext cx="1535033" cy="496800"/>
            <a:chOff x="218143" y="1808760"/>
            <a:chExt cx="1535033" cy="496800"/>
          </a:xfrm>
        </p:grpSpPr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A6C994AA-31F0-42E1-ADD9-E68630728F38}"/>
                </a:ext>
              </a:extLst>
            </p:cNvPr>
            <p:cNvSpPr/>
            <p:nvPr/>
          </p:nvSpPr>
          <p:spPr>
            <a:xfrm>
              <a:off x="218143" y="1808760"/>
              <a:ext cx="1535033" cy="496800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D45FE03F-7B23-4ECF-A01C-BBA1AE9F63C4}"/>
                </a:ext>
              </a:extLst>
            </p:cNvPr>
            <p:cNvSpPr txBox="1"/>
            <p:nvPr/>
          </p:nvSpPr>
          <p:spPr>
            <a:xfrm>
              <a:off x="310442" y="1872494"/>
              <a:ext cx="1350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測試集資料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CEDDC057-CB2F-4E9F-8E60-E7CD13140EF5}"/>
              </a:ext>
            </a:extLst>
          </p:cNvPr>
          <p:cNvSpPr/>
          <p:nvPr/>
        </p:nvSpPr>
        <p:spPr>
          <a:xfrm>
            <a:off x="2733581" y="3453721"/>
            <a:ext cx="1053565" cy="49558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0860CF9-6A17-46CE-9353-C502FA29FC0E}"/>
              </a:ext>
            </a:extLst>
          </p:cNvPr>
          <p:cNvSpPr txBox="1"/>
          <p:nvPr/>
        </p:nvSpPr>
        <p:spPr>
          <a:xfrm>
            <a:off x="2844568" y="3517455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E88587A3-DC0F-40B8-A253-97A0078F32CD}"/>
              </a:ext>
            </a:extLst>
          </p:cNvPr>
          <p:cNvCxnSpPr>
            <a:stCxn id="52" idx="3"/>
            <a:endCxn id="43" idx="2"/>
          </p:cNvCxnSpPr>
          <p:nvPr/>
        </p:nvCxnSpPr>
        <p:spPr>
          <a:xfrm flipV="1">
            <a:off x="3787146" y="3153086"/>
            <a:ext cx="1144134" cy="54842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70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長短期記憶模型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(LSTM)</a:t>
            </a:r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6138BAF8-74A5-4652-9202-2821F4F68311}"/>
              </a:ext>
            </a:extLst>
          </p:cNvPr>
          <p:cNvGraphicFramePr/>
          <p:nvPr/>
        </p:nvGraphicFramePr>
        <p:xfrm>
          <a:off x="-32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投影片編號版面配置區 2">
            <a:extLst>
              <a:ext uri="{FF2B5EF4-FFF2-40B4-BE49-F238E27FC236}">
                <a16:creationId xmlns:a16="http://schemas.microsoft.com/office/drawing/2014/main" id="{FB340EF2-AF6A-4F93-94DE-B30E7F4EB9BF}"/>
              </a:ext>
            </a:extLst>
          </p:cNvPr>
          <p:cNvSpPr txBox="1">
            <a:spLocks/>
          </p:cNvSpPr>
          <p:nvPr/>
        </p:nvSpPr>
        <p:spPr>
          <a:xfrm>
            <a:off x="8486208" y="4204706"/>
            <a:ext cx="548700" cy="393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53</a:t>
            </a:fld>
            <a:endParaRPr lang="en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7E86E99-92A0-41CB-8C8D-B4C13604C36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1" name="Google Shape;232;p37">
              <a:extLst>
                <a:ext uri="{FF2B5EF4-FFF2-40B4-BE49-F238E27FC236}">
                  <a16:creationId xmlns:a16="http://schemas.microsoft.com/office/drawing/2014/main" id="{0E72B158-302C-4309-8042-97F59F77433E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BE14A9D-9847-4624-B784-C3BAB80EFEB5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報告人：劉佩萱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227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模型比較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6138BAF8-74A5-4652-9202-2821F4F68311}"/>
              </a:ext>
            </a:extLst>
          </p:cNvPr>
          <p:cNvGraphicFramePr/>
          <p:nvPr/>
        </p:nvGraphicFramePr>
        <p:xfrm>
          <a:off x="-32" y="4371289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投影片編號版面配置區 2">
            <a:extLst>
              <a:ext uri="{FF2B5EF4-FFF2-40B4-BE49-F238E27FC236}">
                <a16:creationId xmlns:a16="http://schemas.microsoft.com/office/drawing/2014/main" id="{FB340EF2-AF6A-4F93-94DE-B30E7F4EB9BF}"/>
              </a:ext>
            </a:extLst>
          </p:cNvPr>
          <p:cNvSpPr txBox="1">
            <a:spLocks/>
          </p:cNvSpPr>
          <p:nvPr/>
        </p:nvSpPr>
        <p:spPr>
          <a:xfrm>
            <a:off x="8486208" y="4204706"/>
            <a:ext cx="548700" cy="393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54</a:t>
            </a:fld>
            <a:endParaRPr lang="en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7E86E99-92A0-41CB-8C8D-B4C13604C36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1" name="Google Shape;232;p37">
              <a:extLst>
                <a:ext uri="{FF2B5EF4-FFF2-40B4-BE49-F238E27FC236}">
                  <a16:creationId xmlns:a16="http://schemas.microsoft.com/office/drawing/2014/main" id="{0E72B158-302C-4309-8042-97F59F77433E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BE14A9D-9847-4624-B784-C3BAB80EFEB5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報告人：劉佩萱</a:t>
              </a:r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68E423D-7DE0-4798-9EF6-49375C9B8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03310"/>
              </p:ext>
            </p:extLst>
          </p:nvPr>
        </p:nvGraphicFramePr>
        <p:xfrm>
          <a:off x="64348" y="1657867"/>
          <a:ext cx="9015240" cy="190326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79810">
                  <a:extLst>
                    <a:ext uri="{9D8B030D-6E8A-4147-A177-3AD203B41FA5}">
                      <a16:colId xmlns:a16="http://schemas.microsoft.com/office/drawing/2014/main" val="3643299743"/>
                    </a:ext>
                  </a:extLst>
                </a:gridCol>
                <a:gridCol w="1012605">
                  <a:extLst>
                    <a:ext uri="{9D8B030D-6E8A-4147-A177-3AD203B41FA5}">
                      <a16:colId xmlns:a16="http://schemas.microsoft.com/office/drawing/2014/main" val="2583547158"/>
                    </a:ext>
                  </a:extLst>
                </a:gridCol>
                <a:gridCol w="1012605">
                  <a:extLst>
                    <a:ext uri="{9D8B030D-6E8A-4147-A177-3AD203B41FA5}">
                      <a16:colId xmlns:a16="http://schemas.microsoft.com/office/drawing/2014/main" val="298168111"/>
                    </a:ext>
                  </a:extLst>
                </a:gridCol>
                <a:gridCol w="1012605">
                  <a:extLst>
                    <a:ext uri="{9D8B030D-6E8A-4147-A177-3AD203B41FA5}">
                      <a16:colId xmlns:a16="http://schemas.microsoft.com/office/drawing/2014/main" val="2275705037"/>
                    </a:ext>
                  </a:extLst>
                </a:gridCol>
                <a:gridCol w="1012605">
                  <a:extLst>
                    <a:ext uri="{9D8B030D-6E8A-4147-A177-3AD203B41FA5}">
                      <a16:colId xmlns:a16="http://schemas.microsoft.com/office/drawing/2014/main" val="196900139"/>
                    </a:ext>
                  </a:extLst>
                </a:gridCol>
                <a:gridCol w="1012605">
                  <a:extLst>
                    <a:ext uri="{9D8B030D-6E8A-4147-A177-3AD203B41FA5}">
                      <a16:colId xmlns:a16="http://schemas.microsoft.com/office/drawing/2014/main" val="416102290"/>
                    </a:ext>
                  </a:extLst>
                </a:gridCol>
                <a:gridCol w="1012605">
                  <a:extLst>
                    <a:ext uri="{9D8B030D-6E8A-4147-A177-3AD203B41FA5}">
                      <a16:colId xmlns:a16="http://schemas.microsoft.com/office/drawing/2014/main" val="2304643772"/>
                    </a:ext>
                  </a:extLst>
                </a:gridCol>
                <a:gridCol w="1012605">
                  <a:extLst>
                    <a:ext uri="{9D8B030D-6E8A-4147-A177-3AD203B41FA5}">
                      <a16:colId xmlns:a16="http://schemas.microsoft.com/office/drawing/2014/main" val="90765554"/>
                    </a:ext>
                  </a:extLst>
                </a:gridCol>
                <a:gridCol w="1147195">
                  <a:extLst>
                    <a:ext uri="{9D8B030D-6E8A-4147-A177-3AD203B41FA5}">
                      <a16:colId xmlns:a16="http://schemas.microsoft.com/office/drawing/2014/main" val="122345664"/>
                    </a:ext>
                  </a:extLst>
                </a:gridCol>
              </a:tblGrid>
              <a:tr h="900249"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決策樹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GBDT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SVR</a:t>
                      </a:r>
                      <a:br>
                        <a:rPr lang="en-US" altLang="zh-TW" sz="14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(linear)</a:t>
                      </a:r>
                      <a:endParaRPr lang="zh-TW" altLang="en-US" sz="1400" b="1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SVR</a:t>
                      </a:r>
                    </a:p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(poly)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SVR</a:t>
                      </a:r>
                      <a:b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rbf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LSTM</a:t>
                      </a:r>
                      <a:b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(Adam)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LSTM</a:t>
                      </a:r>
                      <a:b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(SGD)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LSTM</a:t>
                      </a:r>
                      <a:b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RMSProp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939599"/>
                  </a:ext>
                </a:extLst>
              </a:tr>
              <a:tr h="50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MSE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886676"/>
                  </a:ext>
                </a:extLst>
              </a:tr>
              <a:tr h="50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310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57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solidFill>
                  <a:srgbClr val="B36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雲端部署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03E211-C0FD-4C90-BA4F-792FC8434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9"/>
          <a:stretch/>
        </p:blipFill>
        <p:spPr>
          <a:xfrm>
            <a:off x="4966190" y="419843"/>
            <a:ext cx="3460185" cy="3291009"/>
          </a:xfrm>
          <a:prstGeom prst="rect">
            <a:avLst/>
          </a:prstGeom>
        </p:spPr>
      </p:pic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AE1DD9CB-38C1-4AC8-B138-0D2B4A35B3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122429"/>
              </p:ext>
            </p:extLst>
          </p:nvPr>
        </p:nvGraphicFramePr>
        <p:xfrm>
          <a:off x="-12404" y="4377147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DBCD77B0-61B7-4279-8F1B-ADEC26770922}"/>
              </a:ext>
            </a:extLst>
          </p:cNvPr>
          <p:cNvSpPr txBox="1">
            <a:spLocks/>
          </p:cNvSpPr>
          <p:nvPr/>
        </p:nvSpPr>
        <p:spPr>
          <a:xfrm>
            <a:off x="8486208" y="4197022"/>
            <a:ext cx="548700" cy="393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55</a:t>
            </a:fld>
            <a:endParaRPr lang="en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2687A71-B84E-4BB6-A4B2-B10108719CDD}"/>
              </a:ext>
            </a:extLst>
          </p:cNvPr>
          <p:cNvGrpSpPr/>
          <p:nvPr/>
        </p:nvGrpSpPr>
        <p:grpSpPr>
          <a:xfrm>
            <a:off x="6742182" y="1"/>
            <a:ext cx="2401777" cy="1456822"/>
            <a:chOff x="6742182" y="1"/>
            <a:chExt cx="2401777" cy="1456822"/>
          </a:xfrm>
        </p:grpSpPr>
        <p:sp>
          <p:nvSpPr>
            <p:cNvPr id="15" name="Google Shape;224;p36">
              <a:extLst>
                <a:ext uri="{FF2B5EF4-FFF2-40B4-BE49-F238E27FC236}">
                  <a16:creationId xmlns:a16="http://schemas.microsoft.com/office/drawing/2014/main" id="{EA6CAE14-AD1C-4C11-ABAC-275BD1874607}"/>
                </a:ext>
              </a:extLst>
            </p:cNvPr>
            <p:cNvSpPr/>
            <p:nvPr/>
          </p:nvSpPr>
          <p:spPr>
            <a:xfrm>
              <a:off x="6742182" y="1"/>
              <a:ext cx="2401777" cy="1456822"/>
            </a:xfrm>
            <a:custGeom>
              <a:avLst/>
              <a:gdLst/>
              <a:ahLst/>
              <a:cxnLst/>
              <a:rect l="l" t="t" r="r" b="b"/>
              <a:pathLst>
                <a:path w="56163" h="49455" extrusionOk="0">
                  <a:moveTo>
                    <a:pt x="1303" y="0"/>
                  </a:moveTo>
                  <a:cubicBezTo>
                    <a:pt x="0" y="6192"/>
                    <a:pt x="1502" y="12968"/>
                    <a:pt x="6776" y="18311"/>
                  </a:cubicBezTo>
                  <a:cubicBezTo>
                    <a:pt x="8147" y="19744"/>
                    <a:pt x="9711" y="20917"/>
                    <a:pt x="11467" y="21761"/>
                  </a:cubicBezTo>
                  <a:cubicBezTo>
                    <a:pt x="16082" y="24014"/>
                    <a:pt x="20228" y="24452"/>
                    <a:pt x="23983" y="24452"/>
                  </a:cubicBezTo>
                  <a:cubicBezTo>
                    <a:pt x="26372" y="24452"/>
                    <a:pt x="28602" y="24275"/>
                    <a:pt x="30694" y="24275"/>
                  </a:cubicBezTo>
                  <a:cubicBezTo>
                    <a:pt x="35202" y="24275"/>
                    <a:pt x="39065" y="25099"/>
                    <a:pt x="42481" y="30299"/>
                  </a:cubicBezTo>
                  <a:cubicBezTo>
                    <a:pt x="49387" y="40854"/>
                    <a:pt x="49908" y="48021"/>
                    <a:pt x="56163" y="49454"/>
                  </a:cubicBezTo>
                  <a:lnTo>
                    <a:pt x="56163" y="589"/>
                  </a:lnTo>
                  <a:cubicBezTo>
                    <a:pt x="56033" y="391"/>
                    <a:pt x="55902" y="198"/>
                    <a:pt x="55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3E3D153-0035-4FBE-902F-0C0D56FE6EAF}"/>
                </a:ext>
              </a:extLst>
            </p:cNvPr>
            <p:cNvSpPr txBox="1"/>
            <p:nvPr/>
          </p:nvSpPr>
          <p:spPr>
            <a:xfrm>
              <a:off x="7357827" y="134489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報告人：王浤宇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064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3010497-C08A-423C-8FA5-D063466FA6EA}"/>
              </a:ext>
            </a:extLst>
          </p:cNvPr>
          <p:cNvSpPr/>
          <p:nvPr/>
        </p:nvSpPr>
        <p:spPr>
          <a:xfrm>
            <a:off x="65849" y="235074"/>
            <a:ext cx="7830529" cy="3237548"/>
          </a:xfrm>
          <a:prstGeom prst="rect">
            <a:avLst/>
          </a:prstGeom>
          <a:ln w="571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文字方塊 232">
            <a:extLst>
              <a:ext uri="{FF2B5EF4-FFF2-40B4-BE49-F238E27FC236}">
                <a16:creationId xmlns:a16="http://schemas.microsoft.com/office/drawing/2014/main" id="{BAEF0993-3F01-42C7-85DC-049FEE567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768" y="3585487"/>
            <a:ext cx="5174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回覆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A2F27EF-7521-4111-95C6-6ACC0F37FFCF}"/>
              </a:ext>
            </a:extLst>
          </p:cNvPr>
          <p:cNvCxnSpPr>
            <a:cxnSpLocks/>
          </p:cNvCxnSpPr>
          <p:nvPr/>
        </p:nvCxnSpPr>
        <p:spPr>
          <a:xfrm flipH="1">
            <a:off x="1155930" y="4141740"/>
            <a:ext cx="2551508" cy="1441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327F8A9-C60C-4137-B1ED-AE24CE160A12}"/>
              </a:ext>
            </a:extLst>
          </p:cNvPr>
          <p:cNvSpPr/>
          <p:nvPr/>
        </p:nvSpPr>
        <p:spPr>
          <a:xfrm>
            <a:off x="499523" y="2548153"/>
            <a:ext cx="562990" cy="5099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GVLP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" name="Picture 6" descr="HAProxy - Wikipedia">
            <a:extLst>
              <a:ext uri="{FF2B5EF4-FFF2-40B4-BE49-F238E27FC236}">
                <a16:creationId xmlns:a16="http://schemas.microsoft.com/office/drawing/2014/main" id="{F7CFBD69-15E2-47BC-8F95-B5115370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8348" y="1690769"/>
            <a:ext cx="500642" cy="393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8A99AF-1DD5-4546-8490-AEFB883DCAA0}"/>
              </a:ext>
            </a:extLst>
          </p:cNvPr>
          <p:cNvSpPr txBox="1"/>
          <p:nvPr/>
        </p:nvSpPr>
        <p:spPr>
          <a:xfrm>
            <a:off x="5353898" y="3005673"/>
            <a:ext cx="1825625" cy="2769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Ingress Network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FED1C4-3697-4107-9ED2-95B121887679}"/>
              </a:ext>
            </a:extLst>
          </p:cNvPr>
          <p:cNvSpPr/>
          <p:nvPr/>
        </p:nvSpPr>
        <p:spPr>
          <a:xfrm>
            <a:off x="493295" y="1587012"/>
            <a:ext cx="562991" cy="5099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GCR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BB792C0-44AC-4E38-99C4-7623A03CEB50}"/>
              </a:ext>
            </a:extLst>
          </p:cNvPr>
          <p:cNvSpPr txBox="1"/>
          <p:nvPr/>
        </p:nvSpPr>
        <p:spPr>
          <a:xfrm>
            <a:off x="5037247" y="2510773"/>
            <a:ext cx="2463800" cy="4308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OverLay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Network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(Docker Swarm)10.11.0.0/24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04F4FF0-853D-4C5A-B1DC-12683E1B4204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>
          <a:xfrm flipH="1" flipV="1">
            <a:off x="6268669" y="2084489"/>
            <a:ext cx="478" cy="42628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2" descr="Amazon RDS for MariaDB – Amazon Web Services (AWS)">
            <a:extLst>
              <a:ext uri="{FF2B5EF4-FFF2-40B4-BE49-F238E27FC236}">
                <a16:creationId xmlns:a16="http://schemas.microsoft.com/office/drawing/2014/main" id="{CDC49BF2-7C08-41FA-B2F5-832C1977E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92448" y="514398"/>
            <a:ext cx="556959" cy="325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Picture 14" descr="AWS Marketplace: Grafana">
            <a:extLst>
              <a:ext uri="{FF2B5EF4-FFF2-40B4-BE49-F238E27FC236}">
                <a16:creationId xmlns:a16="http://schemas.microsoft.com/office/drawing/2014/main" id="{B58805D7-3A64-4F2B-969B-F44416A6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1512" y="1638685"/>
            <a:ext cx="399255" cy="424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7B2D0D4-7221-43A0-9C89-C64D86AB76F2}"/>
              </a:ext>
            </a:extLst>
          </p:cNvPr>
          <p:cNvCxnSpPr>
            <a:cxnSpLocks/>
          </p:cNvCxnSpPr>
          <p:nvPr/>
        </p:nvCxnSpPr>
        <p:spPr>
          <a:xfrm flipV="1">
            <a:off x="750469" y="3509781"/>
            <a:ext cx="0" cy="41509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8AA37E1-C996-464F-98DB-128CE0B41FA2}"/>
              </a:ext>
            </a:extLst>
          </p:cNvPr>
          <p:cNvCxnSpPr>
            <a:cxnSpLocks/>
          </p:cNvCxnSpPr>
          <p:nvPr/>
        </p:nvCxnSpPr>
        <p:spPr>
          <a:xfrm flipV="1">
            <a:off x="791127" y="2119664"/>
            <a:ext cx="1" cy="38833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14384">
            <a:extLst>
              <a:ext uri="{FF2B5EF4-FFF2-40B4-BE49-F238E27FC236}">
                <a16:creationId xmlns:a16="http://schemas.microsoft.com/office/drawing/2014/main" id="{B5B61856-8BFF-4A79-96AA-8A6CFA710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23" y="3111444"/>
            <a:ext cx="1258374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35.209.154.194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29" name="文字方塊 1056">
            <a:extLst>
              <a:ext uri="{FF2B5EF4-FFF2-40B4-BE49-F238E27FC236}">
                <a16:creationId xmlns:a16="http://schemas.microsoft.com/office/drawing/2014/main" id="{4A07A085-A7C4-43E2-B34E-E893084F2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65" y="3582263"/>
            <a:ext cx="46679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請求</a:t>
            </a:r>
            <a:endParaRPr kumimoji="0" lang="en-US" altLang="zh-TW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50AFA40-6E3A-4EBA-92F5-FF67D473251B}"/>
              </a:ext>
            </a:extLst>
          </p:cNvPr>
          <p:cNvSpPr/>
          <p:nvPr/>
        </p:nvSpPr>
        <p:spPr>
          <a:xfrm>
            <a:off x="4707405" y="391385"/>
            <a:ext cx="3123485" cy="296620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</p:txBody>
      </p:sp>
      <p:sp>
        <p:nvSpPr>
          <p:cNvPr id="35" name="文字方塊 14384">
            <a:extLst>
              <a:ext uri="{FF2B5EF4-FFF2-40B4-BE49-F238E27FC236}">
                <a16:creationId xmlns:a16="http://schemas.microsoft.com/office/drawing/2014/main" id="{D8A4ED63-3F6B-4160-9D93-B7703AEA6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2" y="1235031"/>
            <a:ext cx="1100674" cy="2653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10.88.88.0/24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991BDE3-A184-4939-B9E3-7561956D655C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 flipV="1">
            <a:off x="1056286" y="492812"/>
            <a:ext cx="817126" cy="134918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12" descr="Amazon RDS for MariaDB – Amazon Web Services (AWS)">
            <a:extLst>
              <a:ext uri="{FF2B5EF4-FFF2-40B4-BE49-F238E27FC236}">
                <a16:creationId xmlns:a16="http://schemas.microsoft.com/office/drawing/2014/main" id="{78255832-9314-45A8-8FDF-6B9014F5C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95920" y="1303225"/>
            <a:ext cx="549769" cy="322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9D2C96D4-1C09-4579-B08B-071AE9128169}"/>
              </a:ext>
            </a:extLst>
          </p:cNvPr>
          <p:cNvSpPr txBox="1"/>
          <p:nvPr/>
        </p:nvSpPr>
        <p:spPr>
          <a:xfrm>
            <a:off x="7097732" y="1883027"/>
            <a:ext cx="664477" cy="369332"/>
          </a:xfrm>
          <a:prstGeom prst="rect">
            <a:avLst/>
          </a:prstGeom>
          <a:solidFill>
            <a:srgbClr val="417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天氣資料</a:t>
            </a:r>
            <a:endParaRPr kumimoji="0" lang="en-US" altLang="zh-TW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爬取器</a:t>
            </a:r>
          </a:p>
        </p:txBody>
      </p:sp>
      <p:grpSp>
        <p:nvGrpSpPr>
          <p:cNvPr id="46" name="群組 14345">
            <a:extLst>
              <a:ext uri="{FF2B5EF4-FFF2-40B4-BE49-F238E27FC236}">
                <a16:creationId xmlns:a16="http://schemas.microsoft.com/office/drawing/2014/main" id="{21371909-8740-4FD7-8D2F-5D4CE6D15C5D}"/>
              </a:ext>
            </a:extLst>
          </p:cNvPr>
          <p:cNvGrpSpPr>
            <a:grpSpLocks/>
          </p:cNvGrpSpPr>
          <p:nvPr/>
        </p:nvGrpSpPr>
        <p:grpSpPr bwMode="auto">
          <a:xfrm>
            <a:off x="1873412" y="368627"/>
            <a:ext cx="2397648" cy="868718"/>
            <a:chOff x="3479353" y="807369"/>
            <a:chExt cx="3252293" cy="1194576"/>
          </a:xfrm>
          <a:solidFill>
            <a:srgbClr val="4172C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785ECAD-E42D-4C28-92AB-5093E01225EF}"/>
                </a:ext>
              </a:extLst>
            </p:cNvPr>
            <p:cNvSpPr/>
            <p:nvPr/>
          </p:nvSpPr>
          <p:spPr bwMode="auto">
            <a:xfrm>
              <a:off x="3496822" y="815311"/>
              <a:ext cx="3215768" cy="1186634"/>
            </a:xfrm>
            <a:prstGeom prst="rect">
              <a:avLst/>
            </a:prstGeom>
            <a:solidFill>
              <a:srgbClr val="427FE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70579F4F-8CA4-4A98-87BE-C07D5ACE7FFE}"/>
                </a:ext>
              </a:extLst>
            </p:cNvPr>
            <p:cNvSpPr/>
            <p:nvPr/>
          </p:nvSpPr>
          <p:spPr bwMode="auto">
            <a:xfrm>
              <a:off x="5859816" y="807369"/>
              <a:ext cx="871830" cy="314529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H1_M 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pic>
          <p:nvPicPr>
            <p:cNvPr id="49" name="Picture 2" descr="GitHub - gluster/glusterfs: Gluster Filesystem : Build your distributed  storage in minutes">
              <a:extLst>
                <a:ext uri="{FF2B5EF4-FFF2-40B4-BE49-F238E27FC236}">
                  <a16:creationId xmlns:a16="http://schemas.microsoft.com/office/drawing/2014/main" id="{605FCF76-A2E6-4BE4-9BB4-8B8E41AE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2820" y="1171031"/>
              <a:ext cx="416999" cy="438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2C6BFFD-B827-4263-AD33-EB078B6C4A28}"/>
                </a:ext>
              </a:extLst>
            </p:cNvPr>
            <p:cNvSpPr txBox="1"/>
            <p:nvPr/>
          </p:nvSpPr>
          <p:spPr bwMode="auto">
            <a:xfrm>
              <a:off x="3517241" y="1649304"/>
              <a:ext cx="808640" cy="317417"/>
            </a:xfrm>
            <a:prstGeom prst="rect">
              <a:avLst/>
            </a:prstGeom>
            <a:grpFill/>
            <a:ln w="1905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Gluster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45D8CD25-CCD5-40F5-897C-36F5D165EA9B}"/>
                </a:ext>
              </a:extLst>
            </p:cNvPr>
            <p:cNvSpPr/>
            <p:nvPr/>
          </p:nvSpPr>
          <p:spPr bwMode="auto">
            <a:xfrm>
              <a:off x="3479353" y="808957"/>
              <a:ext cx="2007275" cy="338358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NIC0 : 10.88.88.10 </a:t>
              </a:r>
              <a:endPara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6C8417B-F658-4F61-B9FD-A4C87F78F118}"/>
                </a:ext>
              </a:extLst>
            </p:cNvPr>
            <p:cNvSpPr/>
            <p:nvPr/>
          </p:nvSpPr>
          <p:spPr>
            <a:xfrm>
              <a:off x="5113440" y="1411011"/>
              <a:ext cx="1519748" cy="528981"/>
            </a:xfrm>
            <a:prstGeom prst="rect">
              <a:avLst/>
            </a:prstGeom>
            <a:grp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Swarm_</a:t>
              </a:r>
              <a:r>
                <a:rPr kumimoji="0" lang="zh-TW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容器</a:t>
              </a:r>
            </a:p>
          </p:txBody>
        </p:sp>
      </p:grp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D5A164CD-843B-4221-890C-B695EC6B4EA2}"/>
              </a:ext>
            </a:extLst>
          </p:cNvPr>
          <p:cNvCxnSpPr>
            <a:cxnSpLocks/>
            <a:stCxn id="151" idx="1"/>
            <a:endCxn id="14" idx="3"/>
          </p:cNvCxnSpPr>
          <p:nvPr/>
        </p:nvCxnSpPr>
        <p:spPr>
          <a:xfrm flipH="1">
            <a:off x="1056286" y="1514589"/>
            <a:ext cx="824161" cy="32741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14F8251B-CF42-475F-926D-B4E7D49B8BA7}"/>
              </a:ext>
            </a:extLst>
          </p:cNvPr>
          <p:cNvCxnSpPr>
            <a:cxnSpLocks/>
            <a:stCxn id="145" idx="1"/>
            <a:endCxn id="14" idx="3"/>
          </p:cNvCxnSpPr>
          <p:nvPr/>
        </p:nvCxnSpPr>
        <p:spPr>
          <a:xfrm flipH="1" flipV="1">
            <a:off x="1056286" y="1841999"/>
            <a:ext cx="824161" cy="72375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>
            <a:extLst>
              <a:ext uri="{FF2B5EF4-FFF2-40B4-BE49-F238E27FC236}">
                <a16:creationId xmlns:a16="http://schemas.microsoft.com/office/drawing/2014/main" id="{C3C49089-DFD5-479B-9633-02DFFF78FA2E}"/>
              </a:ext>
            </a:extLst>
          </p:cNvPr>
          <p:cNvGrpSpPr/>
          <p:nvPr/>
        </p:nvGrpSpPr>
        <p:grpSpPr>
          <a:xfrm>
            <a:off x="1880447" y="2441572"/>
            <a:ext cx="2397648" cy="868718"/>
            <a:chOff x="1915617" y="2441572"/>
            <a:chExt cx="2397648" cy="868718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54E6D1E7-E696-4BC5-8D81-D608C33F3713}"/>
                </a:ext>
              </a:extLst>
            </p:cNvPr>
            <p:cNvSpPr/>
            <p:nvPr/>
          </p:nvSpPr>
          <p:spPr bwMode="auto">
            <a:xfrm>
              <a:off x="1928495" y="2447348"/>
              <a:ext cx="2370721" cy="862942"/>
            </a:xfrm>
            <a:prstGeom prst="rect">
              <a:avLst/>
            </a:prstGeom>
            <a:solidFill>
              <a:srgbClr val="4172C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TW" alt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2" name="矩形: 圓角 141">
              <a:extLst>
                <a:ext uri="{FF2B5EF4-FFF2-40B4-BE49-F238E27FC236}">
                  <a16:creationId xmlns:a16="http://schemas.microsoft.com/office/drawing/2014/main" id="{477C316B-90FC-426D-A6BA-4C4466DD9561}"/>
                </a:ext>
              </a:extLst>
            </p:cNvPr>
            <p:cNvSpPr/>
            <p:nvPr/>
          </p:nvSpPr>
          <p:spPr bwMode="auto">
            <a:xfrm>
              <a:off x="3670536" y="2441572"/>
              <a:ext cx="642729" cy="228731"/>
            </a:xfrm>
            <a:prstGeom prst="roundRect">
              <a:avLst/>
            </a:prstGeom>
            <a:solidFill>
              <a:srgbClr val="4172CA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H3_S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pic>
          <p:nvPicPr>
            <p:cNvPr id="143" name="Picture 2" descr="GitHub - gluster/glusterfs: Gluster Filesystem : Build your distributed  storage in minutes">
              <a:extLst>
                <a:ext uri="{FF2B5EF4-FFF2-40B4-BE49-F238E27FC236}">
                  <a16:creationId xmlns:a16="http://schemas.microsoft.com/office/drawing/2014/main" id="{57DF73F7-2456-4AF6-8040-7204B93E2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105" y="2706034"/>
              <a:ext cx="307419" cy="318649"/>
            </a:xfrm>
            <a:prstGeom prst="rect">
              <a:avLst/>
            </a:prstGeom>
            <a:solidFill>
              <a:srgbClr val="4172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9AE50600-3FAA-4283-A157-E2883F60C1E9}"/>
                </a:ext>
              </a:extLst>
            </p:cNvPr>
            <p:cNvSpPr txBox="1"/>
            <p:nvPr/>
          </p:nvSpPr>
          <p:spPr bwMode="auto">
            <a:xfrm>
              <a:off x="1943549" y="3053843"/>
              <a:ext cx="598003" cy="230832"/>
            </a:xfrm>
            <a:prstGeom prst="rect">
              <a:avLst/>
            </a:prstGeom>
            <a:solidFill>
              <a:srgbClr val="4172CA"/>
            </a:solidFill>
            <a:ln w="1905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Gluster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5" name="矩形: 圓角 144">
              <a:extLst>
                <a:ext uri="{FF2B5EF4-FFF2-40B4-BE49-F238E27FC236}">
                  <a16:creationId xmlns:a16="http://schemas.microsoft.com/office/drawing/2014/main" id="{1F4F871D-3221-4B76-987A-96D0D234D07B}"/>
                </a:ext>
              </a:extLst>
            </p:cNvPr>
            <p:cNvSpPr/>
            <p:nvPr/>
          </p:nvSpPr>
          <p:spPr bwMode="auto">
            <a:xfrm>
              <a:off x="1915617" y="2442727"/>
              <a:ext cx="1479799" cy="246060"/>
            </a:xfrm>
            <a:prstGeom prst="roundRect">
              <a:avLst/>
            </a:prstGeom>
            <a:solidFill>
              <a:srgbClr val="4172CA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NIC0 : 10.88.88.12 </a:t>
              </a:r>
              <a:endPara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46FAFC01-F67E-4053-AB09-205C75DF1A0F}"/>
                </a:ext>
              </a:extLst>
            </p:cNvPr>
            <p:cNvSpPr/>
            <p:nvPr/>
          </p:nvSpPr>
          <p:spPr bwMode="auto">
            <a:xfrm>
              <a:off x="3120295" y="2880552"/>
              <a:ext cx="1120385" cy="384685"/>
            </a:xfrm>
            <a:prstGeom prst="rect">
              <a:avLst/>
            </a:prstGeom>
            <a:solidFill>
              <a:srgbClr val="4172CA"/>
            </a:solidFill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Swarm_</a:t>
              </a:r>
              <a:r>
                <a:rPr kumimoji="0" lang="zh-TW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容器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DC30E3-1409-470E-B71C-55C91D4A51F5}"/>
              </a:ext>
            </a:extLst>
          </p:cNvPr>
          <p:cNvGrpSpPr/>
          <p:nvPr/>
        </p:nvGrpSpPr>
        <p:grpSpPr>
          <a:xfrm>
            <a:off x="1880447" y="1390404"/>
            <a:ext cx="2397648" cy="868718"/>
            <a:chOff x="1915617" y="1390404"/>
            <a:chExt cx="2397648" cy="868718"/>
          </a:xfrm>
        </p:grpSpPr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0E61A35D-E5E9-493C-AACA-2884455D5F8E}"/>
                </a:ext>
              </a:extLst>
            </p:cNvPr>
            <p:cNvSpPr/>
            <p:nvPr/>
          </p:nvSpPr>
          <p:spPr bwMode="auto">
            <a:xfrm>
              <a:off x="1928495" y="1396180"/>
              <a:ext cx="2370721" cy="862942"/>
            </a:xfrm>
            <a:prstGeom prst="rect">
              <a:avLst/>
            </a:prstGeom>
            <a:solidFill>
              <a:srgbClr val="4172C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TW" alt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48" name="矩形: 圓角 147">
              <a:extLst>
                <a:ext uri="{FF2B5EF4-FFF2-40B4-BE49-F238E27FC236}">
                  <a16:creationId xmlns:a16="http://schemas.microsoft.com/office/drawing/2014/main" id="{851BAA16-6AD6-49FB-9868-51D074F38472}"/>
                </a:ext>
              </a:extLst>
            </p:cNvPr>
            <p:cNvSpPr/>
            <p:nvPr/>
          </p:nvSpPr>
          <p:spPr bwMode="auto">
            <a:xfrm>
              <a:off x="3670536" y="1390404"/>
              <a:ext cx="642729" cy="228731"/>
            </a:xfrm>
            <a:prstGeom prst="roundRect">
              <a:avLst/>
            </a:prstGeom>
            <a:solidFill>
              <a:srgbClr val="4172CA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H2_S 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pic>
          <p:nvPicPr>
            <p:cNvPr id="149" name="Picture 2" descr="GitHub - gluster/glusterfs: Gluster Filesystem : Build your distributed  storage in minutes">
              <a:extLst>
                <a:ext uri="{FF2B5EF4-FFF2-40B4-BE49-F238E27FC236}">
                  <a16:creationId xmlns:a16="http://schemas.microsoft.com/office/drawing/2014/main" id="{C07060D6-B3C3-4686-8CA5-2ED1925B3B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105" y="1654866"/>
              <a:ext cx="307419" cy="318649"/>
            </a:xfrm>
            <a:prstGeom prst="rect">
              <a:avLst/>
            </a:prstGeom>
            <a:solidFill>
              <a:srgbClr val="4172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0A915673-00F2-456D-B6C5-FAAB068E4320}"/>
                </a:ext>
              </a:extLst>
            </p:cNvPr>
            <p:cNvSpPr txBox="1"/>
            <p:nvPr/>
          </p:nvSpPr>
          <p:spPr bwMode="auto">
            <a:xfrm>
              <a:off x="1943549" y="2002675"/>
              <a:ext cx="598003" cy="230832"/>
            </a:xfrm>
            <a:prstGeom prst="rect">
              <a:avLst/>
            </a:prstGeom>
            <a:solidFill>
              <a:srgbClr val="4172CA"/>
            </a:solidFill>
            <a:ln w="1905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Gluster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1" name="矩形: 圓角 150">
              <a:extLst>
                <a:ext uri="{FF2B5EF4-FFF2-40B4-BE49-F238E27FC236}">
                  <a16:creationId xmlns:a16="http://schemas.microsoft.com/office/drawing/2014/main" id="{4CBF46E7-645E-452A-A7A6-EB1A911D5BD6}"/>
                </a:ext>
              </a:extLst>
            </p:cNvPr>
            <p:cNvSpPr/>
            <p:nvPr/>
          </p:nvSpPr>
          <p:spPr bwMode="auto">
            <a:xfrm>
              <a:off x="1915617" y="1391559"/>
              <a:ext cx="1479799" cy="246060"/>
            </a:xfrm>
            <a:prstGeom prst="roundRect">
              <a:avLst/>
            </a:prstGeom>
            <a:solidFill>
              <a:srgbClr val="4172CA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NIC0 : 10.88.88.11 </a:t>
              </a:r>
              <a:endPara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3A40BD47-739D-4361-9D2B-695C39938F1A}"/>
                </a:ext>
              </a:extLst>
            </p:cNvPr>
            <p:cNvSpPr/>
            <p:nvPr/>
          </p:nvSpPr>
          <p:spPr bwMode="auto">
            <a:xfrm>
              <a:off x="3120295" y="1829384"/>
              <a:ext cx="1120385" cy="384685"/>
            </a:xfrm>
            <a:prstGeom prst="rect">
              <a:avLst/>
            </a:prstGeom>
            <a:solidFill>
              <a:srgbClr val="4172CA"/>
            </a:solidFill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Swarm_</a:t>
              </a:r>
              <a:r>
                <a:rPr kumimoji="0" lang="zh-TW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容器</a:t>
              </a:r>
            </a:p>
          </p:txBody>
        </p:sp>
      </p:grpSp>
      <p:cxnSp>
        <p:nvCxnSpPr>
          <p:cNvPr id="203" name="接點: 肘形 202">
            <a:extLst>
              <a:ext uri="{FF2B5EF4-FFF2-40B4-BE49-F238E27FC236}">
                <a16:creationId xmlns:a16="http://schemas.microsoft.com/office/drawing/2014/main" id="{5806FA6A-77DA-4E09-9400-BBDF4EF74574}"/>
              </a:ext>
            </a:extLst>
          </p:cNvPr>
          <p:cNvCxnSpPr>
            <a:cxnSpLocks/>
            <a:stCxn id="52" idx="3"/>
            <a:endCxn id="34" idx="1"/>
          </p:cNvCxnSpPr>
          <p:nvPr/>
        </p:nvCxnSpPr>
        <p:spPr>
          <a:xfrm>
            <a:off x="4198475" y="999950"/>
            <a:ext cx="508930" cy="874537"/>
          </a:xfrm>
          <a:prstGeom prst="bentConnector3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接點: 肘形 159">
            <a:extLst>
              <a:ext uri="{FF2B5EF4-FFF2-40B4-BE49-F238E27FC236}">
                <a16:creationId xmlns:a16="http://schemas.microsoft.com/office/drawing/2014/main" id="{6FDA7E6A-EC4A-49F0-BF63-B605443AADBC}"/>
              </a:ext>
            </a:extLst>
          </p:cNvPr>
          <p:cNvCxnSpPr>
            <a:cxnSpLocks/>
            <a:stCxn id="152" idx="3"/>
            <a:endCxn id="34" idx="1"/>
          </p:cNvCxnSpPr>
          <p:nvPr/>
        </p:nvCxnSpPr>
        <p:spPr>
          <a:xfrm flipV="1">
            <a:off x="4205510" y="1874487"/>
            <a:ext cx="501895" cy="1472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接點: 肘形 160">
            <a:extLst>
              <a:ext uri="{FF2B5EF4-FFF2-40B4-BE49-F238E27FC236}">
                <a16:creationId xmlns:a16="http://schemas.microsoft.com/office/drawing/2014/main" id="{51232622-84F1-419A-B6D5-F5739DCC34A5}"/>
              </a:ext>
            </a:extLst>
          </p:cNvPr>
          <p:cNvCxnSpPr>
            <a:cxnSpLocks/>
            <a:stCxn id="146" idx="3"/>
            <a:endCxn id="34" idx="1"/>
          </p:cNvCxnSpPr>
          <p:nvPr/>
        </p:nvCxnSpPr>
        <p:spPr>
          <a:xfrm flipV="1">
            <a:off x="4205510" y="1874487"/>
            <a:ext cx="501895" cy="1198408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8" name="群組 257">
            <a:extLst>
              <a:ext uri="{FF2B5EF4-FFF2-40B4-BE49-F238E27FC236}">
                <a16:creationId xmlns:a16="http://schemas.microsoft.com/office/drawing/2014/main" id="{D63D9E7C-E4EC-4605-9C30-BAF48B41DC8A}"/>
              </a:ext>
            </a:extLst>
          </p:cNvPr>
          <p:cNvGrpSpPr/>
          <p:nvPr/>
        </p:nvGrpSpPr>
        <p:grpSpPr>
          <a:xfrm>
            <a:off x="5408024" y="468566"/>
            <a:ext cx="444844" cy="493517"/>
            <a:chOff x="8361033" y="4085468"/>
            <a:chExt cx="693251" cy="860481"/>
          </a:xfrm>
        </p:grpSpPr>
        <p:pic>
          <p:nvPicPr>
            <p:cNvPr id="259" name="圖片 258">
              <a:extLst>
                <a:ext uri="{FF2B5EF4-FFF2-40B4-BE49-F238E27FC236}">
                  <a16:creationId xmlns:a16="http://schemas.microsoft.com/office/drawing/2014/main" id="{A418B160-0A58-478E-A36E-0E94A6D6A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033" y="4085468"/>
              <a:ext cx="655328" cy="742291"/>
            </a:xfrm>
            <a:prstGeom prst="rect">
              <a:avLst/>
            </a:prstGeom>
          </p:spPr>
        </p:pic>
        <p:sp>
          <p:nvSpPr>
            <p:cNvPr id="260" name="CustomShape 13">
              <a:extLst>
                <a:ext uri="{FF2B5EF4-FFF2-40B4-BE49-F238E27FC236}">
                  <a16:creationId xmlns:a16="http://schemas.microsoft.com/office/drawing/2014/main" id="{AB4BD9D3-E301-4150-A856-E14A56C757D8}"/>
                </a:ext>
              </a:extLst>
            </p:cNvPr>
            <p:cNvSpPr/>
            <p:nvPr/>
          </p:nvSpPr>
          <p:spPr>
            <a:xfrm>
              <a:off x="8371422" y="4709569"/>
              <a:ext cx="682862" cy="236380"/>
            </a:xfrm>
            <a:custGeom>
              <a:avLst/>
              <a:gdLst/>
              <a:ahLst/>
              <a:cxnLst/>
              <a:rect l="0" t="0" r="r" b="b"/>
              <a:pathLst>
                <a:path w="1502" h="827">
                  <a:moveTo>
                    <a:pt x="137" y="0"/>
                  </a:moveTo>
                  <a:lnTo>
                    <a:pt x="138" y="0"/>
                  </a:lnTo>
                  <a:cubicBezTo>
                    <a:pt x="114" y="0"/>
                    <a:pt x="90" y="6"/>
                    <a:pt x="69" y="18"/>
                  </a:cubicBezTo>
                  <a:cubicBezTo>
                    <a:pt x="48" y="31"/>
                    <a:pt x="31" y="48"/>
                    <a:pt x="18" y="69"/>
                  </a:cubicBezTo>
                  <a:cubicBezTo>
                    <a:pt x="6" y="90"/>
                    <a:pt x="0" y="114"/>
                    <a:pt x="0" y="138"/>
                  </a:cubicBezTo>
                  <a:lnTo>
                    <a:pt x="0" y="688"/>
                  </a:lnTo>
                  <a:lnTo>
                    <a:pt x="0" y="688"/>
                  </a:lnTo>
                  <a:cubicBezTo>
                    <a:pt x="0" y="712"/>
                    <a:pt x="6" y="736"/>
                    <a:pt x="18" y="757"/>
                  </a:cubicBezTo>
                  <a:cubicBezTo>
                    <a:pt x="31" y="778"/>
                    <a:pt x="48" y="795"/>
                    <a:pt x="69" y="808"/>
                  </a:cubicBezTo>
                  <a:cubicBezTo>
                    <a:pt x="90" y="820"/>
                    <a:pt x="114" y="826"/>
                    <a:pt x="138" y="826"/>
                  </a:cubicBezTo>
                  <a:lnTo>
                    <a:pt x="1363" y="826"/>
                  </a:lnTo>
                  <a:lnTo>
                    <a:pt x="1363" y="826"/>
                  </a:lnTo>
                  <a:cubicBezTo>
                    <a:pt x="1387" y="826"/>
                    <a:pt x="1411" y="820"/>
                    <a:pt x="1432" y="808"/>
                  </a:cubicBezTo>
                  <a:cubicBezTo>
                    <a:pt x="1453" y="795"/>
                    <a:pt x="1470" y="778"/>
                    <a:pt x="1483" y="757"/>
                  </a:cubicBezTo>
                  <a:cubicBezTo>
                    <a:pt x="1495" y="736"/>
                    <a:pt x="1501" y="712"/>
                    <a:pt x="1501" y="688"/>
                  </a:cubicBezTo>
                  <a:lnTo>
                    <a:pt x="1501" y="137"/>
                  </a:lnTo>
                  <a:lnTo>
                    <a:pt x="1501" y="138"/>
                  </a:lnTo>
                  <a:lnTo>
                    <a:pt x="1501" y="138"/>
                  </a:lnTo>
                  <a:cubicBezTo>
                    <a:pt x="1501" y="114"/>
                    <a:pt x="1495" y="90"/>
                    <a:pt x="1483" y="69"/>
                  </a:cubicBezTo>
                  <a:cubicBezTo>
                    <a:pt x="1470" y="48"/>
                    <a:pt x="1453" y="31"/>
                    <a:pt x="1432" y="18"/>
                  </a:cubicBezTo>
                  <a:cubicBezTo>
                    <a:pt x="1411" y="6"/>
                    <a:pt x="1387" y="0"/>
                    <a:pt x="1363" y="0"/>
                  </a:cubicBezTo>
                  <a:lnTo>
                    <a:pt x="137" y="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1635" tIns="40817" rIns="81635" bIns="40817" anchor="ctr">
              <a:noAutofit/>
            </a:bodyPr>
            <a:lstStyle/>
            <a:p>
              <a:pPr marL="0" marR="0" lvl="0" indent="0" algn="ctr" defTabSz="829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050" b="1" i="0" u="none" strike="noStrike" kern="0" cap="none" spc="-1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Web</a:t>
              </a:r>
              <a:endParaRPr kumimoji="0" lang="en-US" sz="1050" b="1" i="0" u="none" strike="noStrike" kern="0" cap="none" spc="-1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endParaRPr>
            </a:p>
          </p:txBody>
        </p:sp>
      </p:grpSp>
      <p:cxnSp>
        <p:nvCxnSpPr>
          <p:cNvPr id="156" name="接點: 肘形 155">
            <a:extLst>
              <a:ext uri="{FF2B5EF4-FFF2-40B4-BE49-F238E27FC236}">
                <a16:creationId xmlns:a16="http://schemas.microsoft.com/office/drawing/2014/main" id="{F56DBC2B-271C-4035-A28E-97F5EE556F70}"/>
              </a:ext>
            </a:extLst>
          </p:cNvPr>
          <p:cNvCxnSpPr>
            <a:cxnSpLocks/>
            <a:stCxn id="19" idx="0"/>
            <a:endCxn id="11" idx="0"/>
          </p:cNvCxnSpPr>
          <p:nvPr/>
        </p:nvCxnSpPr>
        <p:spPr>
          <a:xfrm rot="16200000" flipH="1">
            <a:off x="5633862" y="1055963"/>
            <a:ext cx="52084" cy="1217529"/>
          </a:xfrm>
          <a:prstGeom prst="bentConnector3">
            <a:avLst>
              <a:gd name="adj1" fmla="val -438906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接點: 肘形 260">
            <a:extLst>
              <a:ext uri="{FF2B5EF4-FFF2-40B4-BE49-F238E27FC236}">
                <a16:creationId xmlns:a16="http://schemas.microsoft.com/office/drawing/2014/main" id="{BCF7CED8-9E0E-4B57-BFF9-7B0B3434C4FA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303858" y="725958"/>
            <a:ext cx="701032" cy="122858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接點: 肘形 261">
            <a:extLst>
              <a:ext uri="{FF2B5EF4-FFF2-40B4-BE49-F238E27FC236}">
                <a16:creationId xmlns:a16="http://schemas.microsoft.com/office/drawing/2014/main" id="{920C7721-7B38-4039-9CD9-5F6CDCE4D34E}"/>
              </a:ext>
            </a:extLst>
          </p:cNvPr>
          <p:cNvCxnSpPr>
            <a:cxnSpLocks/>
            <a:stCxn id="85" idx="1"/>
            <a:endCxn id="15" idx="1"/>
          </p:cNvCxnSpPr>
          <p:nvPr/>
        </p:nvCxnSpPr>
        <p:spPr>
          <a:xfrm rot="10800000" flipH="1" flipV="1">
            <a:off x="4991397" y="2297325"/>
            <a:ext cx="45849" cy="428891"/>
          </a:xfrm>
          <a:prstGeom prst="bentConnector3">
            <a:avLst>
              <a:gd name="adj1" fmla="val -498593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接點: 肘形 262">
            <a:extLst>
              <a:ext uri="{FF2B5EF4-FFF2-40B4-BE49-F238E27FC236}">
                <a16:creationId xmlns:a16="http://schemas.microsoft.com/office/drawing/2014/main" id="{9BF6F3DB-8990-4311-82E4-E31CBE42B542}"/>
              </a:ext>
            </a:extLst>
          </p:cNvPr>
          <p:cNvCxnSpPr>
            <a:cxnSpLocks/>
            <a:stCxn id="43" idx="1"/>
            <a:endCxn id="11" idx="0"/>
          </p:cNvCxnSpPr>
          <p:nvPr/>
        </p:nvCxnSpPr>
        <p:spPr>
          <a:xfrm rot="10800000">
            <a:off x="6268670" y="1690769"/>
            <a:ext cx="829063" cy="376924"/>
          </a:xfrm>
          <a:prstGeom prst="bentConnector4">
            <a:avLst>
              <a:gd name="adj1" fmla="val 34903"/>
              <a:gd name="adj2" fmla="val 160649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接點: 肘形 264">
            <a:extLst>
              <a:ext uri="{FF2B5EF4-FFF2-40B4-BE49-F238E27FC236}">
                <a16:creationId xmlns:a16="http://schemas.microsoft.com/office/drawing/2014/main" id="{FBAE2A83-C03A-4C1D-8C8C-F76A0CF613E0}"/>
              </a:ext>
            </a:extLst>
          </p:cNvPr>
          <p:cNvCxnSpPr>
            <a:cxnSpLocks/>
            <a:stCxn id="11" idx="0"/>
            <a:endCxn id="18" idx="2"/>
          </p:cNvCxnSpPr>
          <p:nvPr/>
        </p:nvCxnSpPr>
        <p:spPr>
          <a:xfrm rot="5400000" flipH="1" flipV="1">
            <a:off x="6444300" y="664142"/>
            <a:ext cx="850997" cy="12022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接點: 肘形 265">
            <a:extLst>
              <a:ext uri="{FF2B5EF4-FFF2-40B4-BE49-F238E27FC236}">
                <a16:creationId xmlns:a16="http://schemas.microsoft.com/office/drawing/2014/main" id="{494A6E3D-E54A-4133-A197-135AC125D5CA}"/>
              </a:ext>
            </a:extLst>
          </p:cNvPr>
          <p:cNvCxnSpPr>
            <a:cxnSpLocks/>
            <a:stCxn id="40" idx="1"/>
            <a:endCxn id="11" idx="0"/>
          </p:cNvCxnSpPr>
          <p:nvPr/>
        </p:nvCxnSpPr>
        <p:spPr>
          <a:xfrm rot="10800000" flipV="1">
            <a:off x="6268670" y="1464533"/>
            <a:ext cx="927251" cy="226235"/>
          </a:xfrm>
          <a:prstGeom prst="bentConnector2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C500F3BC-7E81-4630-B286-45CD09F2C54D}"/>
              </a:ext>
            </a:extLst>
          </p:cNvPr>
          <p:cNvGrpSpPr/>
          <p:nvPr/>
        </p:nvGrpSpPr>
        <p:grpSpPr>
          <a:xfrm>
            <a:off x="6008823" y="370852"/>
            <a:ext cx="519259" cy="686458"/>
            <a:chOff x="5882601" y="2262912"/>
            <a:chExt cx="519259" cy="686458"/>
          </a:xfrm>
        </p:grpSpPr>
        <p:sp>
          <p:nvSpPr>
            <p:cNvPr id="256" name="CustomShape 13">
              <a:extLst>
                <a:ext uri="{FF2B5EF4-FFF2-40B4-BE49-F238E27FC236}">
                  <a16:creationId xmlns:a16="http://schemas.microsoft.com/office/drawing/2014/main" id="{78057445-DC6B-424F-AC3E-FC53ED547841}"/>
                </a:ext>
              </a:extLst>
            </p:cNvPr>
            <p:cNvSpPr/>
            <p:nvPr/>
          </p:nvSpPr>
          <p:spPr>
            <a:xfrm>
              <a:off x="5882601" y="2745464"/>
              <a:ext cx="519259" cy="203906"/>
            </a:xfrm>
            <a:custGeom>
              <a:avLst/>
              <a:gdLst/>
              <a:ahLst/>
              <a:cxnLst/>
              <a:rect l="0" t="0" r="r" b="b"/>
              <a:pathLst>
                <a:path w="1502" h="827">
                  <a:moveTo>
                    <a:pt x="137" y="0"/>
                  </a:moveTo>
                  <a:lnTo>
                    <a:pt x="138" y="0"/>
                  </a:lnTo>
                  <a:cubicBezTo>
                    <a:pt x="114" y="0"/>
                    <a:pt x="90" y="6"/>
                    <a:pt x="69" y="18"/>
                  </a:cubicBezTo>
                  <a:cubicBezTo>
                    <a:pt x="48" y="31"/>
                    <a:pt x="31" y="48"/>
                    <a:pt x="18" y="69"/>
                  </a:cubicBezTo>
                  <a:cubicBezTo>
                    <a:pt x="6" y="90"/>
                    <a:pt x="0" y="114"/>
                    <a:pt x="0" y="138"/>
                  </a:cubicBezTo>
                  <a:lnTo>
                    <a:pt x="0" y="688"/>
                  </a:lnTo>
                  <a:lnTo>
                    <a:pt x="0" y="688"/>
                  </a:lnTo>
                  <a:cubicBezTo>
                    <a:pt x="0" y="712"/>
                    <a:pt x="6" y="736"/>
                    <a:pt x="18" y="757"/>
                  </a:cubicBezTo>
                  <a:cubicBezTo>
                    <a:pt x="31" y="778"/>
                    <a:pt x="48" y="795"/>
                    <a:pt x="69" y="808"/>
                  </a:cubicBezTo>
                  <a:cubicBezTo>
                    <a:pt x="90" y="820"/>
                    <a:pt x="114" y="826"/>
                    <a:pt x="138" y="826"/>
                  </a:cubicBezTo>
                  <a:lnTo>
                    <a:pt x="1363" y="826"/>
                  </a:lnTo>
                  <a:lnTo>
                    <a:pt x="1363" y="826"/>
                  </a:lnTo>
                  <a:cubicBezTo>
                    <a:pt x="1387" y="826"/>
                    <a:pt x="1411" y="820"/>
                    <a:pt x="1432" y="808"/>
                  </a:cubicBezTo>
                  <a:cubicBezTo>
                    <a:pt x="1453" y="795"/>
                    <a:pt x="1470" y="778"/>
                    <a:pt x="1483" y="757"/>
                  </a:cubicBezTo>
                  <a:cubicBezTo>
                    <a:pt x="1495" y="736"/>
                    <a:pt x="1501" y="712"/>
                    <a:pt x="1501" y="688"/>
                  </a:cubicBezTo>
                  <a:lnTo>
                    <a:pt x="1501" y="137"/>
                  </a:lnTo>
                  <a:lnTo>
                    <a:pt x="1501" y="138"/>
                  </a:lnTo>
                  <a:lnTo>
                    <a:pt x="1501" y="138"/>
                  </a:lnTo>
                  <a:cubicBezTo>
                    <a:pt x="1501" y="114"/>
                    <a:pt x="1495" y="90"/>
                    <a:pt x="1483" y="69"/>
                  </a:cubicBezTo>
                  <a:cubicBezTo>
                    <a:pt x="1470" y="48"/>
                    <a:pt x="1453" y="31"/>
                    <a:pt x="1432" y="18"/>
                  </a:cubicBezTo>
                  <a:cubicBezTo>
                    <a:pt x="1411" y="6"/>
                    <a:pt x="1387" y="0"/>
                    <a:pt x="1363" y="0"/>
                  </a:cubicBezTo>
                  <a:lnTo>
                    <a:pt x="137" y="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1635" tIns="40817" rIns="81635" bIns="40817" anchor="ctr">
              <a:noAutofit/>
            </a:bodyPr>
            <a:lstStyle/>
            <a:p>
              <a:pPr marL="0" marR="0" lvl="0" indent="0" algn="ctr" defTabSz="829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900" b="1" i="0" u="none" strike="noStrike" kern="0" cap="none" spc="-1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模型預測</a:t>
              </a:r>
              <a:endParaRPr kumimoji="0" lang="en-US" sz="900" b="1" i="0" u="none" strike="noStrike" kern="0" cap="none" spc="-1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endParaRPr>
            </a:p>
          </p:txBody>
        </p:sp>
        <p:pic>
          <p:nvPicPr>
            <p:cNvPr id="257" name="圖片 256">
              <a:extLst>
                <a:ext uri="{FF2B5EF4-FFF2-40B4-BE49-F238E27FC236}">
                  <a16:creationId xmlns:a16="http://schemas.microsoft.com/office/drawing/2014/main" id="{67874D8E-ABC6-4C22-8C3C-2A634C37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928553" y="2262912"/>
              <a:ext cx="466385" cy="466385"/>
            </a:xfrm>
            <a:prstGeom prst="rect">
              <a:avLst/>
            </a:prstGeom>
          </p:spPr>
        </p:pic>
      </p:grpSp>
      <p:cxnSp>
        <p:nvCxnSpPr>
          <p:cNvPr id="191" name="接點: 肘形 190">
            <a:extLst>
              <a:ext uri="{FF2B5EF4-FFF2-40B4-BE49-F238E27FC236}">
                <a16:creationId xmlns:a16="http://schemas.microsoft.com/office/drawing/2014/main" id="{53E42DCD-F1AA-472C-AE5C-BAF207095DB5}"/>
              </a:ext>
            </a:extLst>
          </p:cNvPr>
          <p:cNvCxnSpPr>
            <a:endCxn id="11" idx="0"/>
          </p:cNvCxnSpPr>
          <p:nvPr/>
        </p:nvCxnSpPr>
        <p:spPr>
          <a:xfrm rot="16200000" flipH="1">
            <a:off x="5611168" y="1033268"/>
            <a:ext cx="690820" cy="624182"/>
          </a:xfrm>
          <a:prstGeom prst="bentConnector3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接點: 肘形 267">
            <a:extLst>
              <a:ext uri="{FF2B5EF4-FFF2-40B4-BE49-F238E27FC236}">
                <a16:creationId xmlns:a16="http://schemas.microsoft.com/office/drawing/2014/main" id="{C0D96856-CE3C-4556-BA7A-E4F870F4C0DD}"/>
              </a:ext>
            </a:extLst>
          </p:cNvPr>
          <p:cNvCxnSpPr>
            <a:cxnSpLocks/>
            <a:endCxn id="11" idx="0"/>
          </p:cNvCxnSpPr>
          <p:nvPr/>
        </p:nvCxnSpPr>
        <p:spPr>
          <a:xfrm rot="5400000">
            <a:off x="5951940" y="1374039"/>
            <a:ext cx="633459" cy="12700"/>
          </a:xfrm>
          <a:prstGeom prst="bentConnector3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8BFA81E6-7D7E-4B46-B0F2-BC6DCE27E338}"/>
              </a:ext>
            </a:extLst>
          </p:cNvPr>
          <p:cNvGrpSpPr/>
          <p:nvPr/>
        </p:nvGrpSpPr>
        <p:grpSpPr>
          <a:xfrm rot="16200000" flipV="1">
            <a:off x="7676491" y="612107"/>
            <a:ext cx="2312904" cy="628157"/>
            <a:chOff x="7065173" y="3"/>
            <a:chExt cx="2312904" cy="628157"/>
          </a:xfrm>
        </p:grpSpPr>
        <p:sp>
          <p:nvSpPr>
            <p:cNvPr id="79" name="Google Shape;232;p37">
              <a:extLst>
                <a:ext uri="{FF2B5EF4-FFF2-40B4-BE49-F238E27FC236}">
                  <a16:creationId xmlns:a16="http://schemas.microsoft.com/office/drawing/2014/main" id="{A98CE734-EC9E-4F4F-8993-46B6515E91AC}"/>
                </a:ext>
              </a:extLst>
            </p:cNvPr>
            <p:cNvSpPr/>
            <p:nvPr/>
          </p:nvSpPr>
          <p:spPr>
            <a:xfrm rot="16200000" flipH="1">
              <a:off x="7790504" y="-725328"/>
              <a:ext cx="628157" cy="2078819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C6061A7-2815-40B7-B1C0-9AB670452062}"/>
                </a:ext>
              </a:extLst>
            </p:cNvPr>
            <p:cNvSpPr txBox="1"/>
            <p:nvPr/>
          </p:nvSpPr>
          <p:spPr>
            <a:xfrm>
              <a:off x="7223641" y="44273"/>
              <a:ext cx="2154436" cy="33855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報告人</a:t>
              </a: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：王浤宇</a:t>
              </a:r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C105D2C0-4A27-4B29-8B7E-E93CA3019069}"/>
              </a:ext>
            </a:extLst>
          </p:cNvPr>
          <p:cNvGrpSpPr/>
          <p:nvPr/>
        </p:nvGrpSpPr>
        <p:grpSpPr>
          <a:xfrm>
            <a:off x="3651849" y="3815559"/>
            <a:ext cx="768308" cy="666774"/>
            <a:chOff x="7144028" y="4462607"/>
            <a:chExt cx="1946919" cy="179625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D99EF44-D0E9-4E84-AB43-4D0C83FC5ED4}"/>
                </a:ext>
              </a:extLst>
            </p:cNvPr>
            <p:cNvPicPr/>
            <p:nvPr/>
          </p:nvPicPr>
          <p:blipFill>
            <a:blip r:embed="rId9"/>
            <a:srcRect/>
            <a:stretch/>
          </p:blipFill>
          <p:spPr>
            <a:xfrm>
              <a:off x="7144028" y="4462607"/>
              <a:ext cx="1796259" cy="1796257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2F6038CD-3828-4F78-AE96-B9D703F2299A}"/>
                </a:ext>
              </a:extLst>
            </p:cNvPr>
            <p:cNvPicPr/>
            <p:nvPr/>
          </p:nvPicPr>
          <p:blipFill>
            <a:blip r:embed="rId10"/>
            <a:srcRect t="3937" b="3937"/>
            <a:stretch/>
          </p:blipFill>
          <p:spPr>
            <a:xfrm>
              <a:off x="8359574" y="5452283"/>
              <a:ext cx="731373" cy="665177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6" name="圖片 85">
            <a:extLst>
              <a:ext uri="{FF2B5EF4-FFF2-40B4-BE49-F238E27FC236}">
                <a16:creationId xmlns:a16="http://schemas.microsoft.com/office/drawing/2014/main" id="{5EE6E5E7-EEDD-4A44-9F4C-737AF724202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72" r="372"/>
          <a:stretch/>
        </p:blipFill>
        <p:spPr>
          <a:xfrm>
            <a:off x="341269" y="3945411"/>
            <a:ext cx="818402" cy="603232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6FDD888D-2B18-465E-BA47-B38B687D480A}"/>
              </a:ext>
            </a:extLst>
          </p:cNvPr>
          <p:cNvGrpSpPr>
            <a:grpSpLocks/>
          </p:cNvGrpSpPr>
          <p:nvPr/>
        </p:nvGrpSpPr>
        <p:grpSpPr bwMode="auto">
          <a:xfrm>
            <a:off x="7101898" y="3529726"/>
            <a:ext cx="974117" cy="459320"/>
            <a:chOff x="10098502" y="4860206"/>
            <a:chExt cx="1287689" cy="669802"/>
          </a:xfrm>
        </p:grpSpPr>
        <p:pic>
          <p:nvPicPr>
            <p:cNvPr id="32" name="Picture 68" descr="Day02 - GCP 介紹及環境建置- iT 邦幫忙::一起幫忙解決難題，拯救IT 人的一天">
              <a:extLst>
                <a:ext uri="{FF2B5EF4-FFF2-40B4-BE49-F238E27FC236}">
                  <a16:creationId xmlns:a16="http://schemas.microsoft.com/office/drawing/2014/main" id="{5F7F4845-9D98-418C-B4BA-2D3430E947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31" t="19391" r="30070" b="18503"/>
            <a:stretch>
              <a:fillRect/>
            </a:stretch>
          </p:blipFill>
          <p:spPr bwMode="auto">
            <a:xfrm>
              <a:off x="10098502" y="4860206"/>
              <a:ext cx="684054" cy="550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文字方塊 14384">
              <a:extLst>
                <a:ext uri="{FF2B5EF4-FFF2-40B4-BE49-F238E27FC236}">
                  <a16:creationId xmlns:a16="http://schemas.microsoft.com/office/drawing/2014/main" id="{235C25CD-A075-4037-9A68-89067C71D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2137" y="5170957"/>
              <a:ext cx="684054" cy="3590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GCP</a:t>
              </a:r>
              <a:endPara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</p:grpSp>
      <p:graphicFrame>
        <p:nvGraphicFramePr>
          <p:cNvPr id="91" name="資料庫圖表 90">
            <a:extLst>
              <a:ext uri="{FF2B5EF4-FFF2-40B4-BE49-F238E27FC236}">
                <a16:creationId xmlns:a16="http://schemas.microsoft.com/office/drawing/2014/main" id="{A7CB63AD-E108-454B-A72F-A88C927D8D80}"/>
              </a:ext>
            </a:extLst>
          </p:cNvPr>
          <p:cNvGraphicFramePr/>
          <p:nvPr/>
        </p:nvGraphicFramePr>
        <p:xfrm>
          <a:off x="-12404" y="4392515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94" name="圖片 93" descr="一張含有 文字, 美工圖案, 向量圖形 的圖片&#10;&#10;自動產生的描述">
            <a:extLst>
              <a:ext uri="{FF2B5EF4-FFF2-40B4-BE49-F238E27FC236}">
                <a16:creationId xmlns:a16="http://schemas.microsoft.com/office/drawing/2014/main" id="{C0257C5E-E06A-4C35-BDB6-F297F5C896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78176" y="492812"/>
            <a:ext cx="556267" cy="476955"/>
          </a:xfrm>
          <a:prstGeom prst="rect">
            <a:avLst/>
          </a:prstGeom>
        </p:spPr>
      </p:pic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1F16A649-33A3-4C91-9C0B-CD8BA7CB8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100" b="1" i="0" u="none" strike="noStrike" kern="0" cap="none" spc="0" normalizeH="0" baseline="0" noProof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56</a:t>
            </a:fld>
            <a:endParaRPr kumimoji="0" lang="en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85" name="Picture 4" descr="Nginx應該位於HAProxy的前端還是相反？">
            <a:extLst>
              <a:ext uri="{FF2B5EF4-FFF2-40B4-BE49-F238E27FC236}">
                <a16:creationId xmlns:a16="http://schemas.microsoft.com/office/drawing/2014/main" id="{B610F96F-1580-4995-8FC3-882E1ABC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98" y="2109416"/>
            <a:ext cx="375820" cy="37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群組 86">
            <a:extLst>
              <a:ext uri="{FF2B5EF4-FFF2-40B4-BE49-F238E27FC236}">
                <a16:creationId xmlns:a16="http://schemas.microsoft.com/office/drawing/2014/main" id="{B328A912-0DE2-4291-91B1-CB7C63D68C15}"/>
              </a:ext>
            </a:extLst>
          </p:cNvPr>
          <p:cNvGrpSpPr/>
          <p:nvPr/>
        </p:nvGrpSpPr>
        <p:grpSpPr>
          <a:xfrm>
            <a:off x="5605155" y="1639138"/>
            <a:ext cx="364776" cy="807547"/>
            <a:chOff x="882745" y="686378"/>
            <a:chExt cx="509229" cy="1434001"/>
          </a:xfrm>
        </p:grpSpPr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C7344692-FD49-46E3-B1DA-794BA7980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6448" t="25322" r="29582" b="22886"/>
            <a:stretch/>
          </p:blipFill>
          <p:spPr>
            <a:xfrm>
              <a:off x="925258" y="1597000"/>
              <a:ext cx="406470" cy="52337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96F27F58-EB1E-4F8E-8D10-0D02D2CED2DC}"/>
                </a:ext>
              </a:extLst>
            </p:cNvPr>
            <p:cNvGrpSpPr/>
            <p:nvPr/>
          </p:nvGrpSpPr>
          <p:grpSpPr>
            <a:xfrm>
              <a:off x="882745" y="686378"/>
              <a:ext cx="509229" cy="565244"/>
              <a:chOff x="1788272" y="881815"/>
              <a:chExt cx="695534" cy="772242"/>
            </a:xfrm>
          </p:grpSpPr>
          <p:pic>
            <p:nvPicPr>
              <p:cNvPr id="92" name="Picture 10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88493452-5AF4-4804-9432-1BFE68388C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9" t="3617" r="72700" b="6918"/>
              <a:stretch/>
            </p:blipFill>
            <p:spPr bwMode="auto">
              <a:xfrm>
                <a:off x="1788272" y="881815"/>
                <a:ext cx="695534" cy="680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12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DAB9B87F-1C2F-49B6-A4CA-C6ABC369AC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3" t="23098" r="3168" b="19571"/>
              <a:stretch/>
            </p:blipFill>
            <p:spPr bwMode="auto">
              <a:xfrm>
                <a:off x="1859750" y="1525519"/>
                <a:ext cx="552578" cy="128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90" name="接點: 肘形 89">
              <a:extLst>
                <a:ext uri="{FF2B5EF4-FFF2-40B4-BE49-F238E27FC236}">
                  <a16:creationId xmlns:a16="http://schemas.microsoft.com/office/drawing/2014/main" id="{64CD2BB9-7216-4FA7-94D1-13146791CC8B}"/>
                </a:ext>
              </a:extLst>
            </p:cNvPr>
            <p:cNvCxnSpPr>
              <a:cxnSpLocks/>
              <a:stCxn id="88" idx="0"/>
              <a:endCxn id="93" idx="2"/>
            </p:cNvCxnSpPr>
            <p:nvPr/>
          </p:nvCxnSpPr>
          <p:spPr>
            <a:xfrm rot="5400000" flipH="1" flipV="1">
              <a:off x="960238" y="1419880"/>
              <a:ext cx="345378" cy="886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A8DB8D18-E840-4C89-9652-8DDF516F0705}"/>
              </a:ext>
            </a:extLst>
          </p:cNvPr>
          <p:cNvCxnSpPr>
            <a:cxnSpLocks/>
            <a:stCxn id="88" idx="1"/>
            <a:endCxn id="85" idx="3"/>
          </p:cNvCxnSpPr>
          <p:nvPr/>
        </p:nvCxnSpPr>
        <p:spPr>
          <a:xfrm rot="10800000">
            <a:off x="5367218" y="2297327"/>
            <a:ext cx="268390" cy="199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1056">
            <a:extLst>
              <a:ext uri="{FF2B5EF4-FFF2-40B4-BE49-F238E27FC236}">
                <a16:creationId xmlns:a16="http://schemas.microsoft.com/office/drawing/2014/main" id="{985B5380-B17F-46E7-B84E-F3417E9FD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287" y="3850240"/>
            <a:ext cx="46679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請求</a:t>
            </a:r>
            <a:endParaRPr kumimoji="0" lang="en-US" altLang="zh-TW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00" name="文字方塊 232">
            <a:extLst>
              <a:ext uri="{FF2B5EF4-FFF2-40B4-BE49-F238E27FC236}">
                <a16:creationId xmlns:a16="http://schemas.microsoft.com/office/drawing/2014/main" id="{3B2C7324-3DF6-42ED-96E7-90F8B122C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287" y="4221016"/>
            <a:ext cx="5174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回覆</a:t>
            </a:r>
          </a:p>
        </p:txBody>
      </p:sp>
      <p:sp>
        <p:nvSpPr>
          <p:cNvPr id="101" name="文字方塊 232">
            <a:extLst>
              <a:ext uri="{FF2B5EF4-FFF2-40B4-BE49-F238E27FC236}">
                <a16:creationId xmlns:a16="http://schemas.microsoft.com/office/drawing/2014/main" id="{096D0BBA-C3E3-4151-9ABF-4E64FF651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95" y="2170402"/>
            <a:ext cx="5174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回覆</a:t>
            </a:r>
          </a:p>
        </p:txBody>
      </p:sp>
      <p:sp>
        <p:nvSpPr>
          <p:cNvPr id="102" name="文字方塊 1056">
            <a:extLst>
              <a:ext uri="{FF2B5EF4-FFF2-40B4-BE49-F238E27FC236}">
                <a16:creationId xmlns:a16="http://schemas.microsoft.com/office/drawing/2014/main" id="{64EC43B4-F5F2-4DC8-BE80-3A4D4926D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92" y="2167178"/>
            <a:ext cx="46679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請求</a:t>
            </a:r>
            <a:endParaRPr kumimoji="0" lang="en-US" altLang="zh-TW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89456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232">
            <a:extLst>
              <a:ext uri="{FF2B5EF4-FFF2-40B4-BE49-F238E27FC236}">
                <a16:creationId xmlns:a16="http://schemas.microsoft.com/office/drawing/2014/main" id="{604863EB-3490-4366-9CB6-13DC5F6C3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286" y="1887285"/>
            <a:ext cx="570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回覆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A2F27EF-7521-4111-95C6-6ACC0F37FFCF}"/>
              </a:ext>
            </a:extLst>
          </p:cNvPr>
          <p:cNvCxnSpPr>
            <a:cxnSpLocks/>
            <a:stCxn id="86" idx="0"/>
            <a:endCxn id="83" idx="2"/>
          </p:cNvCxnSpPr>
          <p:nvPr/>
        </p:nvCxnSpPr>
        <p:spPr>
          <a:xfrm flipV="1">
            <a:off x="880271" y="1210324"/>
            <a:ext cx="1" cy="152615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056">
            <a:extLst>
              <a:ext uri="{FF2B5EF4-FFF2-40B4-BE49-F238E27FC236}">
                <a16:creationId xmlns:a16="http://schemas.microsoft.com/office/drawing/2014/main" id="{DB102E75-758A-42F0-9A1C-E6B218FAE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655" y="1887285"/>
            <a:ext cx="4924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請求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7B2D0D4-7221-43A0-9C89-C64D86AB76F2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1289472" y="3038099"/>
            <a:ext cx="79980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8BFA81E6-7D7E-4B46-B0F2-BC6DCE27E338}"/>
              </a:ext>
            </a:extLst>
          </p:cNvPr>
          <p:cNvGrpSpPr/>
          <p:nvPr/>
        </p:nvGrpSpPr>
        <p:grpSpPr>
          <a:xfrm rot="16200000" flipV="1">
            <a:off x="7676491" y="612107"/>
            <a:ext cx="2312904" cy="628157"/>
            <a:chOff x="7065173" y="3"/>
            <a:chExt cx="2312904" cy="628157"/>
          </a:xfrm>
        </p:grpSpPr>
        <p:sp>
          <p:nvSpPr>
            <p:cNvPr id="79" name="Google Shape;232;p37">
              <a:extLst>
                <a:ext uri="{FF2B5EF4-FFF2-40B4-BE49-F238E27FC236}">
                  <a16:creationId xmlns:a16="http://schemas.microsoft.com/office/drawing/2014/main" id="{A98CE734-EC9E-4F4F-8993-46B6515E91AC}"/>
                </a:ext>
              </a:extLst>
            </p:cNvPr>
            <p:cNvSpPr/>
            <p:nvPr/>
          </p:nvSpPr>
          <p:spPr>
            <a:xfrm rot="16200000" flipH="1">
              <a:off x="7790504" y="-725328"/>
              <a:ext cx="628157" cy="2078819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C6061A7-2815-40B7-B1C0-9AB670452062}"/>
                </a:ext>
              </a:extLst>
            </p:cNvPr>
            <p:cNvSpPr txBox="1"/>
            <p:nvPr/>
          </p:nvSpPr>
          <p:spPr>
            <a:xfrm>
              <a:off x="7223641" y="44273"/>
              <a:ext cx="2154436" cy="33855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報告人</a:t>
              </a: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：王浤宇</a:t>
              </a:r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C105D2C0-4A27-4B29-8B7E-E93CA3019069}"/>
              </a:ext>
            </a:extLst>
          </p:cNvPr>
          <p:cNvGrpSpPr/>
          <p:nvPr/>
        </p:nvGrpSpPr>
        <p:grpSpPr>
          <a:xfrm>
            <a:off x="525845" y="543550"/>
            <a:ext cx="768308" cy="666774"/>
            <a:chOff x="7144028" y="4462607"/>
            <a:chExt cx="1946919" cy="1796257"/>
          </a:xfrm>
        </p:grpSpPr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8D99EF44-D0E9-4E84-AB43-4D0C83FC5ED4}"/>
                </a:ext>
              </a:extLst>
            </p:cNvPr>
            <p:cNvPicPr/>
            <p:nvPr/>
          </p:nvPicPr>
          <p:blipFill>
            <a:blip r:embed="rId3"/>
            <a:srcRect/>
            <a:stretch/>
          </p:blipFill>
          <p:spPr>
            <a:xfrm>
              <a:off x="7144028" y="4462607"/>
              <a:ext cx="1796259" cy="1796257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2F6038CD-3828-4F78-AE96-B9D703F2299A}"/>
                </a:ext>
              </a:extLst>
            </p:cNvPr>
            <p:cNvPicPr/>
            <p:nvPr/>
          </p:nvPicPr>
          <p:blipFill>
            <a:blip r:embed="rId4"/>
            <a:srcRect t="3937" b="3937"/>
            <a:stretch/>
          </p:blipFill>
          <p:spPr>
            <a:xfrm>
              <a:off x="8359574" y="5452283"/>
              <a:ext cx="731373" cy="665177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6" name="圖片 85">
            <a:extLst>
              <a:ext uri="{FF2B5EF4-FFF2-40B4-BE49-F238E27FC236}">
                <a16:creationId xmlns:a16="http://schemas.microsoft.com/office/drawing/2014/main" id="{5EE6E5E7-EEDD-4A44-9F4C-737AF72420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" r="372"/>
          <a:stretch/>
        </p:blipFill>
        <p:spPr>
          <a:xfrm>
            <a:off x="471070" y="2736483"/>
            <a:ext cx="818402" cy="6032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010497-C08A-423C-8FA5-D063466FA6EA}"/>
              </a:ext>
            </a:extLst>
          </p:cNvPr>
          <p:cNvSpPr/>
          <p:nvPr/>
        </p:nvSpPr>
        <p:spPr>
          <a:xfrm>
            <a:off x="2187423" y="325944"/>
            <a:ext cx="4859289" cy="3237548"/>
          </a:xfrm>
          <a:prstGeom prst="rect">
            <a:avLst/>
          </a:prstGeom>
          <a:ln w="5715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27F8A9-C60C-4137-B1ED-AE24CE160A12}"/>
              </a:ext>
            </a:extLst>
          </p:cNvPr>
          <p:cNvSpPr/>
          <p:nvPr/>
        </p:nvSpPr>
        <p:spPr>
          <a:xfrm>
            <a:off x="2732667" y="2654558"/>
            <a:ext cx="562990" cy="5099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GVLP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9FED1C4-3697-4107-9ED2-95B121887679}"/>
              </a:ext>
            </a:extLst>
          </p:cNvPr>
          <p:cNvSpPr/>
          <p:nvPr/>
        </p:nvSpPr>
        <p:spPr>
          <a:xfrm>
            <a:off x="2726439" y="1693417"/>
            <a:ext cx="562991" cy="5099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GCR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8AA37E1-C996-464F-98DB-128CE0B41FA2}"/>
              </a:ext>
            </a:extLst>
          </p:cNvPr>
          <p:cNvCxnSpPr>
            <a:cxnSpLocks/>
          </p:cNvCxnSpPr>
          <p:nvPr/>
        </p:nvCxnSpPr>
        <p:spPr>
          <a:xfrm flipV="1">
            <a:off x="3024271" y="2226069"/>
            <a:ext cx="1" cy="38833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14384">
            <a:extLst>
              <a:ext uri="{FF2B5EF4-FFF2-40B4-BE49-F238E27FC236}">
                <a16:creationId xmlns:a16="http://schemas.microsoft.com/office/drawing/2014/main" id="{B5B61856-8BFF-4A79-96AA-8A6CFA710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843" y="3233207"/>
            <a:ext cx="1258374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35.209.154.194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文字方塊 14384">
            <a:extLst>
              <a:ext uri="{FF2B5EF4-FFF2-40B4-BE49-F238E27FC236}">
                <a16:creationId xmlns:a16="http://schemas.microsoft.com/office/drawing/2014/main" id="{D8A4ED63-3F6B-4160-9D93-B7703AEA6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6585" y="1306067"/>
            <a:ext cx="1223206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10.88.88.0/24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991BDE3-A184-4939-B9E3-7561956D655C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 flipV="1">
            <a:off x="3289430" y="599217"/>
            <a:ext cx="873398" cy="1349187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14345">
            <a:extLst>
              <a:ext uri="{FF2B5EF4-FFF2-40B4-BE49-F238E27FC236}">
                <a16:creationId xmlns:a16="http://schemas.microsoft.com/office/drawing/2014/main" id="{21371909-8740-4FD7-8D2F-5D4CE6D15C5D}"/>
              </a:ext>
            </a:extLst>
          </p:cNvPr>
          <p:cNvGrpSpPr>
            <a:grpSpLocks/>
          </p:cNvGrpSpPr>
          <p:nvPr/>
        </p:nvGrpSpPr>
        <p:grpSpPr bwMode="auto">
          <a:xfrm>
            <a:off x="4162828" y="475032"/>
            <a:ext cx="2397648" cy="868718"/>
            <a:chOff x="3479353" y="807369"/>
            <a:chExt cx="3252293" cy="1194576"/>
          </a:xfrm>
          <a:solidFill>
            <a:srgbClr val="4172C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785ECAD-E42D-4C28-92AB-5093E01225EF}"/>
                </a:ext>
              </a:extLst>
            </p:cNvPr>
            <p:cNvSpPr/>
            <p:nvPr/>
          </p:nvSpPr>
          <p:spPr bwMode="auto">
            <a:xfrm>
              <a:off x="3496822" y="815311"/>
              <a:ext cx="3215768" cy="1186634"/>
            </a:xfrm>
            <a:prstGeom prst="rect">
              <a:avLst/>
            </a:prstGeom>
            <a:solidFill>
              <a:srgbClr val="427FE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70579F4F-8CA4-4A98-87BE-C07D5ACE7FFE}"/>
                </a:ext>
              </a:extLst>
            </p:cNvPr>
            <p:cNvSpPr/>
            <p:nvPr/>
          </p:nvSpPr>
          <p:spPr bwMode="auto">
            <a:xfrm>
              <a:off x="5859816" y="807369"/>
              <a:ext cx="871830" cy="314529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H1_M 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pic>
          <p:nvPicPr>
            <p:cNvPr id="49" name="Picture 2" descr="GitHub - gluster/glusterfs: Gluster Filesystem : Build your distributed  storage in minutes">
              <a:extLst>
                <a:ext uri="{FF2B5EF4-FFF2-40B4-BE49-F238E27FC236}">
                  <a16:creationId xmlns:a16="http://schemas.microsoft.com/office/drawing/2014/main" id="{605FCF76-A2E6-4BE4-9BB4-8B8E41AE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2820" y="1171031"/>
              <a:ext cx="416999" cy="438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2C6BFFD-B827-4263-AD33-EB078B6C4A28}"/>
                </a:ext>
              </a:extLst>
            </p:cNvPr>
            <p:cNvSpPr txBox="1"/>
            <p:nvPr/>
          </p:nvSpPr>
          <p:spPr bwMode="auto">
            <a:xfrm>
              <a:off x="3517241" y="1649304"/>
              <a:ext cx="808640" cy="317417"/>
            </a:xfrm>
            <a:prstGeom prst="rect">
              <a:avLst/>
            </a:prstGeom>
            <a:grpFill/>
            <a:ln w="1905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Gluster</a:t>
              </a:r>
              <a:endParaRPr kumimoji="0" lang="zh-TW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45D8CD25-CCD5-40F5-897C-36F5D165EA9B}"/>
                </a:ext>
              </a:extLst>
            </p:cNvPr>
            <p:cNvSpPr/>
            <p:nvPr/>
          </p:nvSpPr>
          <p:spPr bwMode="auto">
            <a:xfrm>
              <a:off x="3479353" y="808957"/>
              <a:ext cx="2007275" cy="338358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NIC0 : 10.88.88.10 </a:t>
              </a:r>
              <a:endParaRPr kumimoji="0" lang="zh-TW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6C8417B-F658-4F61-B9FD-A4C87F78F118}"/>
                </a:ext>
              </a:extLst>
            </p:cNvPr>
            <p:cNvSpPr/>
            <p:nvPr/>
          </p:nvSpPr>
          <p:spPr>
            <a:xfrm>
              <a:off x="5113440" y="1411011"/>
              <a:ext cx="1519748" cy="528981"/>
            </a:xfrm>
            <a:prstGeom prst="rect">
              <a:avLst/>
            </a:prstGeom>
            <a:grp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Swarm_</a:t>
              </a:r>
              <a:r>
                <a:rPr kumimoji="0" lang="zh-TW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容器</a:t>
              </a:r>
            </a:p>
          </p:txBody>
        </p:sp>
      </p:grp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D5A164CD-843B-4221-890C-B695EC6B4EA2}"/>
              </a:ext>
            </a:extLst>
          </p:cNvPr>
          <p:cNvCxnSpPr>
            <a:cxnSpLocks/>
            <a:stCxn id="151" idx="1"/>
            <a:endCxn id="14" idx="3"/>
          </p:cNvCxnSpPr>
          <p:nvPr/>
        </p:nvCxnSpPr>
        <p:spPr>
          <a:xfrm flipH="1">
            <a:off x="3289430" y="1620994"/>
            <a:ext cx="859331" cy="32741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14F8251B-CF42-475F-926D-B4E7D49B8BA7}"/>
              </a:ext>
            </a:extLst>
          </p:cNvPr>
          <p:cNvCxnSpPr>
            <a:cxnSpLocks/>
            <a:stCxn id="145" idx="1"/>
            <a:endCxn id="14" idx="3"/>
          </p:cNvCxnSpPr>
          <p:nvPr/>
        </p:nvCxnSpPr>
        <p:spPr>
          <a:xfrm flipH="1" flipV="1">
            <a:off x="3289430" y="1948404"/>
            <a:ext cx="859331" cy="72375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54E6D1E7-E696-4BC5-8D81-D608C33F3713}"/>
              </a:ext>
            </a:extLst>
          </p:cNvPr>
          <p:cNvSpPr/>
          <p:nvPr/>
        </p:nvSpPr>
        <p:spPr bwMode="auto">
          <a:xfrm>
            <a:off x="4161639" y="2553753"/>
            <a:ext cx="2370721" cy="862942"/>
          </a:xfrm>
          <a:prstGeom prst="rect">
            <a:avLst/>
          </a:prstGeom>
          <a:solidFill>
            <a:srgbClr val="4172C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42" name="矩形: 圓角 141">
            <a:extLst>
              <a:ext uri="{FF2B5EF4-FFF2-40B4-BE49-F238E27FC236}">
                <a16:creationId xmlns:a16="http://schemas.microsoft.com/office/drawing/2014/main" id="{477C316B-90FC-426D-A6BA-4C4466DD9561}"/>
              </a:ext>
            </a:extLst>
          </p:cNvPr>
          <p:cNvSpPr/>
          <p:nvPr/>
        </p:nvSpPr>
        <p:spPr bwMode="auto">
          <a:xfrm>
            <a:off x="5903680" y="2547977"/>
            <a:ext cx="642729" cy="228731"/>
          </a:xfrm>
          <a:prstGeom prst="roundRect">
            <a:avLst/>
          </a:prstGeom>
          <a:solidFill>
            <a:srgbClr val="4172C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H3_S</a:t>
            </a:r>
            <a:endParaRPr kumimoji="0" lang="zh-TW" alt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43" name="Picture 2" descr="GitHub - gluster/glusterfs: Gluster Filesystem : Build your distributed  storage in minutes">
            <a:extLst>
              <a:ext uri="{FF2B5EF4-FFF2-40B4-BE49-F238E27FC236}">
                <a16:creationId xmlns:a16="http://schemas.microsoft.com/office/drawing/2014/main" id="{57DF73F7-2456-4AF6-8040-7204B93E2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249" y="2812439"/>
            <a:ext cx="307419" cy="318649"/>
          </a:xfrm>
          <a:prstGeom prst="rect">
            <a:avLst/>
          </a:prstGeom>
          <a:solidFill>
            <a:srgbClr val="417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9AE50600-3FAA-4283-A157-E2883F60C1E9}"/>
              </a:ext>
            </a:extLst>
          </p:cNvPr>
          <p:cNvSpPr txBox="1"/>
          <p:nvPr/>
        </p:nvSpPr>
        <p:spPr bwMode="auto">
          <a:xfrm>
            <a:off x="4176693" y="3160248"/>
            <a:ext cx="598003" cy="230832"/>
          </a:xfrm>
          <a:prstGeom prst="rect">
            <a:avLst/>
          </a:prstGeom>
          <a:solidFill>
            <a:srgbClr val="4172CA"/>
          </a:soli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9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Gluster</a:t>
            </a:r>
            <a:endParaRPr kumimoji="0" lang="zh-TW" alt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45" name="矩形: 圓角 144">
            <a:extLst>
              <a:ext uri="{FF2B5EF4-FFF2-40B4-BE49-F238E27FC236}">
                <a16:creationId xmlns:a16="http://schemas.microsoft.com/office/drawing/2014/main" id="{1F4F871D-3221-4B76-987A-96D0D234D07B}"/>
              </a:ext>
            </a:extLst>
          </p:cNvPr>
          <p:cNvSpPr/>
          <p:nvPr/>
        </p:nvSpPr>
        <p:spPr bwMode="auto">
          <a:xfrm>
            <a:off x="4148761" y="2549132"/>
            <a:ext cx="1479799" cy="246060"/>
          </a:xfrm>
          <a:prstGeom prst="roundRect">
            <a:avLst/>
          </a:prstGeom>
          <a:solidFill>
            <a:srgbClr val="4172C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NIC0 : 10.88.88.12 </a:t>
            </a:r>
            <a:endParaRPr kumimoji="0" lang="zh-TW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46FAFC01-F67E-4053-AB09-205C75DF1A0F}"/>
              </a:ext>
            </a:extLst>
          </p:cNvPr>
          <p:cNvSpPr/>
          <p:nvPr/>
        </p:nvSpPr>
        <p:spPr bwMode="auto">
          <a:xfrm>
            <a:off x="5353439" y="2986957"/>
            <a:ext cx="1120385" cy="384685"/>
          </a:xfrm>
          <a:prstGeom prst="rect">
            <a:avLst/>
          </a:prstGeom>
          <a:solidFill>
            <a:srgbClr val="4172CA"/>
          </a:solidFill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Swarm_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容器</a:t>
            </a: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0E61A35D-E5E9-493C-AACA-2884455D5F8E}"/>
              </a:ext>
            </a:extLst>
          </p:cNvPr>
          <p:cNvSpPr/>
          <p:nvPr/>
        </p:nvSpPr>
        <p:spPr bwMode="auto">
          <a:xfrm>
            <a:off x="4161639" y="1502585"/>
            <a:ext cx="2370721" cy="862942"/>
          </a:xfrm>
          <a:prstGeom prst="rect">
            <a:avLst/>
          </a:prstGeom>
          <a:solidFill>
            <a:srgbClr val="4172C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48" name="矩形: 圓角 147">
            <a:extLst>
              <a:ext uri="{FF2B5EF4-FFF2-40B4-BE49-F238E27FC236}">
                <a16:creationId xmlns:a16="http://schemas.microsoft.com/office/drawing/2014/main" id="{851BAA16-6AD6-49FB-9868-51D074F38472}"/>
              </a:ext>
            </a:extLst>
          </p:cNvPr>
          <p:cNvSpPr/>
          <p:nvPr/>
        </p:nvSpPr>
        <p:spPr bwMode="auto">
          <a:xfrm>
            <a:off x="5903680" y="1496809"/>
            <a:ext cx="642729" cy="228731"/>
          </a:xfrm>
          <a:prstGeom prst="roundRect">
            <a:avLst/>
          </a:prstGeom>
          <a:solidFill>
            <a:srgbClr val="4172C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H2_S </a:t>
            </a:r>
            <a:endParaRPr kumimoji="0" lang="zh-TW" alt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49" name="Picture 2" descr="GitHub - gluster/glusterfs: Gluster Filesystem : Build your distributed  storage in minutes">
            <a:extLst>
              <a:ext uri="{FF2B5EF4-FFF2-40B4-BE49-F238E27FC236}">
                <a16:creationId xmlns:a16="http://schemas.microsoft.com/office/drawing/2014/main" id="{C07060D6-B3C3-4686-8CA5-2ED1925B3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249" y="1761271"/>
            <a:ext cx="307419" cy="318649"/>
          </a:xfrm>
          <a:prstGeom prst="rect">
            <a:avLst/>
          </a:prstGeom>
          <a:solidFill>
            <a:srgbClr val="417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0A915673-00F2-456D-B6C5-FAAB068E4320}"/>
              </a:ext>
            </a:extLst>
          </p:cNvPr>
          <p:cNvSpPr txBox="1"/>
          <p:nvPr/>
        </p:nvSpPr>
        <p:spPr bwMode="auto">
          <a:xfrm>
            <a:off x="4176693" y="2109080"/>
            <a:ext cx="598003" cy="230832"/>
          </a:xfrm>
          <a:prstGeom prst="rect">
            <a:avLst/>
          </a:prstGeom>
          <a:solidFill>
            <a:srgbClr val="4172CA"/>
          </a:solidFill>
          <a:ln w="1905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9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Gluster</a:t>
            </a:r>
            <a:endParaRPr kumimoji="0" lang="zh-TW" altLang="en-US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51" name="矩形: 圓角 150">
            <a:extLst>
              <a:ext uri="{FF2B5EF4-FFF2-40B4-BE49-F238E27FC236}">
                <a16:creationId xmlns:a16="http://schemas.microsoft.com/office/drawing/2014/main" id="{4CBF46E7-645E-452A-A7A6-EB1A911D5BD6}"/>
              </a:ext>
            </a:extLst>
          </p:cNvPr>
          <p:cNvSpPr/>
          <p:nvPr/>
        </p:nvSpPr>
        <p:spPr bwMode="auto">
          <a:xfrm>
            <a:off x="4148761" y="1497964"/>
            <a:ext cx="1479799" cy="246060"/>
          </a:xfrm>
          <a:prstGeom prst="roundRect">
            <a:avLst/>
          </a:prstGeom>
          <a:solidFill>
            <a:srgbClr val="4172C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NIC0 : 10.88.88.11 </a:t>
            </a:r>
            <a:endParaRPr kumimoji="0" lang="zh-TW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3A40BD47-739D-4361-9D2B-695C39938F1A}"/>
              </a:ext>
            </a:extLst>
          </p:cNvPr>
          <p:cNvSpPr/>
          <p:nvPr/>
        </p:nvSpPr>
        <p:spPr bwMode="auto">
          <a:xfrm>
            <a:off x="5353439" y="1935789"/>
            <a:ext cx="1120385" cy="384685"/>
          </a:xfrm>
          <a:prstGeom prst="rect">
            <a:avLst/>
          </a:prstGeom>
          <a:solidFill>
            <a:srgbClr val="4172CA"/>
          </a:solidFill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Swarm_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容器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FDD888D-2B18-465E-BA47-B38B687D480A}"/>
              </a:ext>
            </a:extLst>
          </p:cNvPr>
          <p:cNvGrpSpPr>
            <a:grpSpLocks/>
          </p:cNvGrpSpPr>
          <p:nvPr/>
        </p:nvGrpSpPr>
        <p:grpSpPr bwMode="auto">
          <a:xfrm>
            <a:off x="6350690" y="3607735"/>
            <a:ext cx="1005341" cy="490098"/>
            <a:chOff x="10098502" y="4860206"/>
            <a:chExt cx="1328963" cy="714684"/>
          </a:xfrm>
        </p:grpSpPr>
        <p:pic>
          <p:nvPicPr>
            <p:cNvPr id="32" name="Picture 68" descr="Day02 - GCP 介紹及環境建置- iT 邦幫忙::一起幫忙解決難題，拯救IT 人的一天">
              <a:extLst>
                <a:ext uri="{FF2B5EF4-FFF2-40B4-BE49-F238E27FC236}">
                  <a16:creationId xmlns:a16="http://schemas.microsoft.com/office/drawing/2014/main" id="{5F7F4845-9D98-418C-B4BA-2D3430E947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31" t="19391" r="30070" b="18503"/>
            <a:stretch>
              <a:fillRect/>
            </a:stretch>
          </p:blipFill>
          <p:spPr bwMode="auto">
            <a:xfrm>
              <a:off x="10098502" y="4860206"/>
              <a:ext cx="684054" cy="550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文字方塊 14384">
              <a:extLst>
                <a:ext uri="{FF2B5EF4-FFF2-40B4-BE49-F238E27FC236}">
                  <a16:creationId xmlns:a16="http://schemas.microsoft.com/office/drawing/2014/main" id="{235C25CD-A075-4037-9A68-89067C71D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2137" y="5170957"/>
              <a:ext cx="725328" cy="4039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GCP</a:t>
              </a:r>
              <a:endParaRPr kumimoji="0" lang="zh-TW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</p:grpSp>
      <p:graphicFrame>
        <p:nvGraphicFramePr>
          <p:cNvPr id="91" name="資料庫圖表 90">
            <a:extLst>
              <a:ext uri="{FF2B5EF4-FFF2-40B4-BE49-F238E27FC236}">
                <a16:creationId xmlns:a16="http://schemas.microsoft.com/office/drawing/2014/main" id="{A7CB63AD-E108-454B-A72F-A88C927D8D80}"/>
              </a:ext>
            </a:extLst>
          </p:cNvPr>
          <p:cNvGraphicFramePr/>
          <p:nvPr/>
        </p:nvGraphicFramePr>
        <p:xfrm>
          <a:off x="-12404" y="4392515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1F16A649-33A3-4C91-9C0B-CD8BA7CB8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100" b="1" i="0" u="none" strike="noStrike" kern="0" cap="none" spc="0" normalizeH="0" baseline="0" noProof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57</a:t>
            </a:fld>
            <a:endParaRPr kumimoji="0" lang="en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88" name="文字方塊 232">
            <a:extLst>
              <a:ext uri="{FF2B5EF4-FFF2-40B4-BE49-F238E27FC236}">
                <a16:creationId xmlns:a16="http://schemas.microsoft.com/office/drawing/2014/main" id="{2CCCC8E5-0599-4FEA-AFF2-E3A2E4D12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974" y="2778740"/>
            <a:ext cx="4924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回覆</a:t>
            </a:r>
          </a:p>
        </p:txBody>
      </p:sp>
      <p:sp>
        <p:nvSpPr>
          <p:cNvPr id="89" name="文字方塊 1056">
            <a:extLst>
              <a:ext uri="{FF2B5EF4-FFF2-40B4-BE49-F238E27FC236}">
                <a16:creationId xmlns:a16="http://schemas.microsoft.com/office/drawing/2014/main" id="{78EF005F-21F0-4ECB-99B2-D103F0920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975" y="3080064"/>
            <a:ext cx="4924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請求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90" name="文字方塊 232">
            <a:extLst>
              <a:ext uri="{FF2B5EF4-FFF2-40B4-BE49-F238E27FC236}">
                <a16:creationId xmlns:a16="http://schemas.microsoft.com/office/drawing/2014/main" id="{10D07B34-7F54-4648-8180-15F3A8656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696" y="2279358"/>
            <a:ext cx="46679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回覆</a:t>
            </a:r>
          </a:p>
        </p:txBody>
      </p:sp>
      <p:sp>
        <p:nvSpPr>
          <p:cNvPr id="92" name="文字方塊 1056">
            <a:extLst>
              <a:ext uri="{FF2B5EF4-FFF2-40B4-BE49-F238E27FC236}">
                <a16:creationId xmlns:a16="http://schemas.microsoft.com/office/drawing/2014/main" id="{1EC73430-6630-4CB5-A795-0EE120D32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335" y="2279358"/>
            <a:ext cx="46679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請求</a:t>
            </a:r>
            <a:endParaRPr kumimoji="0" lang="en-US" altLang="zh-TW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818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8BFA81E6-7D7E-4B46-B0F2-BC6DCE27E338}"/>
              </a:ext>
            </a:extLst>
          </p:cNvPr>
          <p:cNvGrpSpPr/>
          <p:nvPr/>
        </p:nvGrpSpPr>
        <p:grpSpPr>
          <a:xfrm rot="16200000" flipV="1">
            <a:off x="7676491" y="612107"/>
            <a:ext cx="2312904" cy="628157"/>
            <a:chOff x="7065173" y="3"/>
            <a:chExt cx="2312904" cy="628157"/>
          </a:xfrm>
        </p:grpSpPr>
        <p:sp>
          <p:nvSpPr>
            <p:cNvPr id="79" name="Google Shape;232;p37">
              <a:extLst>
                <a:ext uri="{FF2B5EF4-FFF2-40B4-BE49-F238E27FC236}">
                  <a16:creationId xmlns:a16="http://schemas.microsoft.com/office/drawing/2014/main" id="{A98CE734-EC9E-4F4F-8993-46B6515E91AC}"/>
                </a:ext>
              </a:extLst>
            </p:cNvPr>
            <p:cNvSpPr/>
            <p:nvPr/>
          </p:nvSpPr>
          <p:spPr>
            <a:xfrm rot="16200000" flipH="1">
              <a:off x="7790504" y="-725328"/>
              <a:ext cx="628157" cy="2078819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C6061A7-2815-40B7-B1C0-9AB670452062}"/>
                </a:ext>
              </a:extLst>
            </p:cNvPr>
            <p:cNvSpPr txBox="1"/>
            <p:nvPr/>
          </p:nvSpPr>
          <p:spPr>
            <a:xfrm>
              <a:off x="7223641" y="44273"/>
              <a:ext cx="2154436" cy="33855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報告人</a:t>
              </a: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：王浤宇</a:t>
              </a:r>
            </a:p>
          </p:txBody>
        </p:sp>
      </p:grpSp>
      <p:graphicFrame>
        <p:nvGraphicFramePr>
          <p:cNvPr id="91" name="資料庫圖表 90">
            <a:extLst>
              <a:ext uri="{FF2B5EF4-FFF2-40B4-BE49-F238E27FC236}">
                <a16:creationId xmlns:a16="http://schemas.microsoft.com/office/drawing/2014/main" id="{A7CB63AD-E108-454B-A72F-A88C927D8D80}"/>
              </a:ext>
            </a:extLst>
          </p:cNvPr>
          <p:cNvGraphicFramePr/>
          <p:nvPr/>
        </p:nvGraphicFramePr>
        <p:xfrm>
          <a:off x="-12404" y="4392515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1F16A649-33A3-4C91-9C0B-CD8BA7CB8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100" b="1" i="0" u="none" strike="noStrike" kern="0" cap="none" spc="0" normalizeH="0" baseline="0" noProof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58</a:t>
            </a:fld>
            <a:endParaRPr kumimoji="0" lang="en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53" name="Picture 6" descr="HAProxy - Wikipedia">
            <a:extLst>
              <a:ext uri="{FF2B5EF4-FFF2-40B4-BE49-F238E27FC236}">
                <a16:creationId xmlns:a16="http://schemas.microsoft.com/office/drawing/2014/main" id="{E3ED5162-C251-44F2-B680-99E0CDB1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91789" y="2166850"/>
            <a:ext cx="684340" cy="538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DD94EAB3-CE59-47A6-9A01-8F45DEE19092}"/>
              </a:ext>
            </a:extLst>
          </p:cNvPr>
          <p:cNvSpPr txBox="1"/>
          <p:nvPr/>
        </p:nvSpPr>
        <p:spPr>
          <a:xfrm>
            <a:off x="2765248" y="3219503"/>
            <a:ext cx="1825625" cy="2769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Ingress Network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5789AD3-A1F1-40E3-AB94-D130F25BB6BC}"/>
              </a:ext>
            </a:extLst>
          </p:cNvPr>
          <p:cNvSpPr txBox="1"/>
          <p:nvPr/>
        </p:nvSpPr>
        <p:spPr>
          <a:xfrm>
            <a:off x="2598648" y="2745575"/>
            <a:ext cx="2113435" cy="4308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OverLay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 Network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rPr>
              <a:t>(Docker Swarm)10.11.0.0/24</a:t>
            </a:r>
            <a:endParaRPr kumimoji="0" lang="zh-TW" altLang="en-US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/>
            </a:endParaRPr>
          </a:p>
        </p:txBody>
      </p:sp>
      <p:pic>
        <p:nvPicPr>
          <p:cNvPr id="56" name="Picture 12" descr="Amazon RDS for MariaDB – Amazon Web Services (AWS)">
            <a:extLst>
              <a:ext uri="{FF2B5EF4-FFF2-40B4-BE49-F238E27FC236}">
                <a16:creationId xmlns:a16="http://schemas.microsoft.com/office/drawing/2014/main" id="{1BAE1377-FDD2-4355-A4BF-569D4FD53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09294" y="632678"/>
            <a:ext cx="727203" cy="424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7" name="Picture 14" descr="AWS Marketplace: Grafana">
            <a:extLst>
              <a:ext uri="{FF2B5EF4-FFF2-40B4-BE49-F238E27FC236}">
                <a16:creationId xmlns:a16="http://schemas.microsoft.com/office/drawing/2014/main" id="{3484E58A-33B5-4E1B-A596-E33292294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964113" y="566512"/>
            <a:ext cx="536959" cy="571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8C7E3A38-1488-4B8F-BE06-195D0FF7B28B}"/>
              </a:ext>
            </a:extLst>
          </p:cNvPr>
          <p:cNvSpPr/>
          <p:nvPr/>
        </p:nvSpPr>
        <p:spPr>
          <a:xfrm>
            <a:off x="320025" y="323229"/>
            <a:ext cx="6727981" cy="323754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</p:txBody>
      </p:sp>
      <p:pic>
        <p:nvPicPr>
          <p:cNvPr id="59" name="Picture 12" descr="Amazon RDS for MariaDB – Amazon Web Services (AWS)">
            <a:extLst>
              <a:ext uri="{FF2B5EF4-FFF2-40B4-BE49-F238E27FC236}">
                <a16:creationId xmlns:a16="http://schemas.microsoft.com/office/drawing/2014/main" id="{67753904-8C03-4F85-A997-07F0D6DF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54614" y="636874"/>
            <a:ext cx="723949" cy="424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5942F42F-851B-44C9-BEFE-0DACA5C8696D}"/>
              </a:ext>
            </a:extLst>
          </p:cNvPr>
          <p:cNvSpPr txBox="1"/>
          <p:nvPr/>
        </p:nvSpPr>
        <p:spPr>
          <a:xfrm>
            <a:off x="3998574" y="1840584"/>
            <a:ext cx="760637" cy="415498"/>
          </a:xfrm>
          <a:prstGeom prst="rect">
            <a:avLst/>
          </a:prstGeom>
          <a:solidFill>
            <a:srgbClr val="417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天氣資料</a:t>
            </a:r>
            <a:endParaRPr kumimoji="0" lang="en-US" altLang="zh-TW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爬取器</a:t>
            </a: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587CB57-D031-4E99-92EE-0FDE50253B46}"/>
              </a:ext>
            </a:extLst>
          </p:cNvPr>
          <p:cNvGrpSpPr/>
          <p:nvPr/>
        </p:nvGrpSpPr>
        <p:grpSpPr>
          <a:xfrm>
            <a:off x="4389244" y="477582"/>
            <a:ext cx="556752" cy="563979"/>
            <a:chOff x="8361038" y="4085468"/>
            <a:chExt cx="693246" cy="860481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86512ABC-D5E2-45AD-8333-A7B7D13E6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038" y="4085468"/>
              <a:ext cx="655327" cy="742292"/>
            </a:xfrm>
            <a:prstGeom prst="rect">
              <a:avLst/>
            </a:prstGeom>
          </p:spPr>
        </p:pic>
        <p:sp>
          <p:nvSpPr>
            <p:cNvPr id="63" name="CustomShape 13">
              <a:extLst>
                <a:ext uri="{FF2B5EF4-FFF2-40B4-BE49-F238E27FC236}">
                  <a16:creationId xmlns:a16="http://schemas.microsoft.com/office/drawing/2014/main" id="{F19665A3-C540-452A-A521-74F31B9A533A}"/>
                </a:ext>
              </a:extLst>
            </p:cNvPr>
            <p:cNvSpPr/>
            <p:nvPr/>
          </p:nvSpPr>
          <p:spPr>
            <a:xfrm>
              <a:off x="8371421" y="4775584"/>
              <a:ext cx="682863" cy="170365"/>
            </a:xfrm>
            <a:custGeom>
              <a:avLst/>
              <a:gdLst/>
              <a:ahLst/>
              <a:cxnLst/>
              <a:rect l="0" t="0" r="r" b="b"/>
              <a:pathLst>
                <a:path w="1502" h="827">
                  <a:moveTo>
                    <a:pt x="137" y="0"/>
                  </a:moveTo>
                  <a:lnTo>
                    <a:pt x="138" y="0"/>
                  </a:lnTo>
                  <a:cubicBezTo>
                    <a:pt x="114" y="0"/>
                    <a:pt x="90" y="6"/>
                    <a:pt x="69" y="18"/>
                  </a:cubicBezTo>
                  <a:cubicBezTo>
                    <a:pt x="48" y="31"/>
                    <a:pt x="31" y="48"/>
                    <a:pt x="18" y="69"/>
                  </a:cubicBezTo>
                  <a:cubicBezTo>
                    <a:pt x="6" y="90"/>
                    <a:pt x="0" y="114"/>
                    <a:pt x="0" y="138"/>
                  </a:cubicBezTo>
                  <a:lnTo>
                    <a:pt x="0" y="688"/>
                  </a:lnTo>
                  <a:lnTo>
                    <a:pt x="0" y="688"/>
                  </a:lnTo>
                  <a:cubicBezTo>
                    <a:pt x="0" y="712"/>
                    <a:pt x="6" y="736"/>
                    <a:pt x="18" y="757"/>
                  </a:cubicBezTo>
                  <a:cubicBezTo>
                    <a:pt x="31" y="778"/>
                    <a:pt x="48" y="795"/>
                    <a:pt x="69" y="808"/>
                  </a:cubicBezTo>
                  <a:cubicBezTo>
                    <a:pt x="90" y="820"/>
                    <a:pt x="114" y="826"/>
                    <a:pt x="138" y="826"/>
                  </a:cubicBezTo>
                  <a:lnTo>
                    <a:pt x="1363" y="826"/>
                  </a:lnTo>
                  <a:lnTo>
                    <a:pt x="1363" y="826"/>
                  </a:lnTo>
                  <a:cubicBezTo>
                    <a:pt x="1387" y="826"/>
                    <a:pt x="1411" y="820"/>
                    <a:pt x="1432" y="808"/>
                  </a:cubicBezTo>
                  <a:cubicBezTo>
                    <a:pt x="1453" y="795"/>
                    <a:pt x="1470" y="778"/>
                    <a:pt x="1483" y="757"/>
                  </a:cubicBezTo>
                  <a:cubicBezTo>
                    <a:pt x="1495" y="736"/>
                    <a:pt x="1501" y="712"/>
                    <a:pt x="1501" y="688"/>
                  </a:cubicBezTo>
                  <a:lnTo>
                    <a:pt x="1501" y="137"/>
                  </a:lnTo>
                  <a:lnTo>
                    <a:pt x="1501" y="138"/>
                  </a:lnTo>
                  <a:lnTo>
                    <a:pt x="1501" y="138"/>
                  </a:lnTo>
                  <a:cubicBezTo>
                    <a:pt x="1501" y="114"/>
                    <a:pt x="1495" y="90"/>
                    <a:pt x="1483" y="69"/>
                  </a:cubicBezTo>
                  <a:cubicBezTo>
                    <a:pt x="1470" y="48"/>
                    <a:pt x="1453" y="31"/>
                    <a:pt x="1432" y="18"/>
                  </a:cubicBezTo>
                  <a:cubicBezTo>
                    <a:pt x="1411" y="6"/>
                    <a:pt x="1387" y="0"/>
                    <a:pt x="1363" y="0"/>
                  </a:cubicBezTo>
                  <a:lnTo>
                    <a:pt x="137" y="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1635" tIns="40817" rIns="81635" bIns="40817" anchor="ctr">
              <a:noAutofit/>
            </a:bodyPr>
            <a:lstStyle/>
            <a:p>
              <a:pPr marL="0" marR="0" lvl="0" indent="0" algn="ctr" defTabSz="829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000" b="1" i="0" u="none" strike="noStrike" kern="0" cap="none" spc="-1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Web</a:t>
              </a:r>
              <a:endParaRPr kumimoji="0" lang="en-US" sz="1000" b="1" i="0" u="none" strike="noStrike" kern="0" cap="none" spc="-1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endParaRPr>
            </a:p>
          </p:txBody>
        </p:sp>
      </p:grp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60A8342E-B733-4779-89AB-3583EDD63A79}"/>
              </a:ext>
            </a:extLst>
          </p:cNvPr>
          <p:cNvCxnSpPr>
            <a:cxnSpLocks/>
            <a:stCxn id="57" idx="2"/>
            <a:endCxn id="53" idx="0"/>
          </p:cNvCxnSpPr>
          <p:nvPr/>
        </p:nvCxnSpPr>
        <p:spPr>
          <a:xfrm rot="16200000" flipH="1">
            <a:off x="4718785" y="1651675"/>
            <a:ext cx="1028983" cy="13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FECFE649-637C-4869-B0E6-DE7544D7507F}"/>
              </a:ext>
            </a:extLst>
          </p:cNvPr>
          <p:cNvCxnSpPr>
            <a:cxnSpLocks/>
            <a:stCxn id="74" idx="2"/>
            <a:endCxn id="53" idx="0"/>
          </p:cNvCxnSpPr>
          <p:nvPr/>
        </p:nvCxnSpPr>
        <p:spPr>
          <a:xfrm rot="16200000" flipH="1">
            <a:off x="4112043" y="1044933"/>
            <a:ext cx="1105635" cy="11381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接點: 肘形 65">
            <a:extLst>
              <a:ext uri="{FF2B5EF4-FFF2-40B4-BE49-F238E27FC236}">
                <a16:creationId xmlns:a16="http://schemas.microsoft.com/office/drawing/2014/main" id="{79BE48F2-7CD5-4475-ABC2-5F9B79D6C579}"/>
              </a:ext>
            </a:extLst>
          </p:cNvPr>
          <p:cNvCxnSpPr>
            <a:cxnSpLocks/>
            <a:stCxn id="60" idx="0"/>
            <a:endCxn id="53" idx="0"/>
          </p:cNvCxnSpPr>
          <p:nvPr/>
        </p:nvCxnSpPr>
        <p:spPr>
          <a:xfrm rot="16200000" flipH="1">
            <a:off x="4643293" y="1576184"/>
            <a:ext cx="326266" cy="855066"/>
          </a:xfrm>
          <a:prstGeom prst="bentConnector3">
            <a:avLst>
              <a:gd name="adj1" fmla="val -70066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2F8B6D74-0C02-4CD5-BC4C-CA141E841045}"/>
              </a:ext>
            </a:extLst>
          </p:cNvPr>
          <p:cNvCxnSpPr>
            <a:cxnSpLocks/>
            <a:stCxn id="53" idx="0"/>
            <a:endCxn id="56" idx="2"/>
          </p:cNvCxnSpPr>
          <p:nvPr/>
        </p:nvCxnSpPr>
        <p:spPr>
          <a:xfrm rot="5400000" flipH="1" flipV="1">
            <a:off x="4998756" y="1292711"/>
            <a:ext cx="1109342" cy="6389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接點: 肘形 67">
            <a:extLst>
              <a:ext uri="{FF2B5EF4-FFF2-40B4-BE49-F238E27FC236}">
                <a16:creationId xmlns:a16="http://schemas.microsoft.com/office/drawing/2014/main" id="{BDB6076C-18FB-47C0-A462-E7CF8B6F8BE9}"/>
              </a:ext>
            </a:extLst>
          </p:cNvPr>
          <p:cNvCxnSpPr>
            <a:cxnSpLocks/>
            <a:stCxn id="59" idx="2"/>
            <a:endCxn id="53" idx="0"/>
          </p:cNvCxnSpPr>
          <p:nvPr/>
        </p:nvCxnSpPr>
        <p:spPr>
          <a:xfrm rot="5400000">
            <a:off x="5372701" y="922962"/>
            <a:ext cx="1105146" cy="13826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A3258F76-2662-41C0-89E7-36D1367BE746}"/>
              </a:ext>
            </a:extLst>
          </p:cNvPr>
          <p:cNvGrpSpPr/>
          <p:nvPr/>
        </p:nvGrpSpPr>
        <p:grpSpPr>
          <a:xfrm>
            <a:off x="3039819" y="1328908"/>
            <a:ext cx="722341" cy="857595"/>
            <a:chOff x="5882601" y="2266401"/>
            <a:chExt cx="519259" cy="682969"/>
          </a:xfrm>
        </p:grpSpPr>
        <p:sp>
          <p:nvSpPr>
            <p:cNvPr id="70" name="CustomShape 13">
              <a:extLst>
                <a:ext uri="{FF2B5EF4-FFF2-40B4-BE49-F238E27FC236}">
                  <a16:creationId xmlns:a16="http://schemas.microsoft.com/office/drawing/2014/main" id="{E08818B0-F936-419D-829A-A0E087BA739B}"/>
                </a:ext>
              </a:extLst>
            </p:cNvPr>
            <p:cNvSpPr/>
            <p:nvPr/>
          </p:nvSpPr>
          <p:spPr>
            <a:xfrm>
              <a:off x="5882601" y="2745464"/>
              <a:ext cx="519259" cy="203906"/>
            </a:xfrm>
            <a:custGeom>
              <a:avLst/>
              <a:gdLst/>
              <a:ahLst/>
              <a:cxnLst/>
              <a:rect l="0" t="0" r="r" b="b"/>
              <a:pathLst>
                <a:path w="1502" h="827">
                  <a:moveTo>
                    <a:pt x="137" y="0"/>
                  </a:moveTo>
                  <a:lnTo>
                    <a:pt x="138" y="0"/>
                  </a:lnTo>
                  <a:cubicBezTo>
                    <a:pt x="114" y="0"/>
                    <a:pt x="90" y="6"/>
                    <a:pt x="69" y="18"/>
                  </a:cubicBezTo>
                  <a:cubicBezTo>
                    <a:pt x="48" y="31"/>
                    <a:pt x="31" y="48"/>
                    <a:pt x="18" y="69"/>
                  </a:cubicBezTo>
                  <a:cubicBezTo>
                    <a:pt x="6" y="90"/>
                    <a:pt x="0" y="114"/>
                    <a:pt x="0" y="138"/>
                  </a:cubicBezTo>
                  <a:lnTo>
                    <a:pt x="0" y="688"/>
                  </a:lnTo>
                  <a:lnTo>
                    <a:pt x="0" y="688"/>
                  </a:lnTo>
                  <a:cubicBezTo>
                    <a:pt x="0" y="712"/>
                    <a:pt x="6" y="736"/>
                    <a:pt x="18" y="757"/>
                  </a:cubicBezTo>
                  <a:cubicBezTo>
                    <a:pt x="31" y="778"/>
                    <a:pt x="48" y="795"/>
                    <a:pt x="69" y="808"/>
                  </a:cubicBezTo>
                  <a:cubicBezTo>
                    <a:pt x="90" y="820"/>
                    <a:pt x="114" y="826"/>
                    <a:pt x="138" y="826"/>
                  </a:cubicBezTo>
                  <a:lnTo>
                    <a:pt x="1363" y="826"/>
                  </a:lnTo>
                  <a:lnTo>
                    <a:pt x="1363" y="826"/>
                  </a:lnTo>
                  <a:cubicBezTo>
                    <a:pt x="1387" y="826"/>
                    <a:pt x="1411" y="820"/>
                    <a:pt x="1432" y="808"/>
                  </a:cubicBezTo>
                  <a:cubicBezTo>
                    <a:pt x="1453" y="795"/>
                    <a:pt x="1470" y="778"/>
                    <a:pt x="1483" y="757"/>
                  </a:cubicBezTo>
                  <a:cubicBezTo>
                    <a:pt x="1495" y="736"/>
                    <a:pt x="1501" y="712"/>
                    <a:pt x="1501" y="688"/>
                  </a:cubicBezTo>
                  <a:lnTo>
                    <a:pt x="1501" y="137"/>
                  </a:lnTo>
                  <a:lnTo>
                    <a:pt x="1501" y="138"/>
                  </a:lnTo>
                  <a:lnTo>
                    <a:pt x="1501" y="138"/>
                  </a:lnTo>
                  <a:cubicBezTo>
                    <a:pt x="1501" y="114"/>
                    <a:pt x="1495" y="90"/>
                    <a:pt x="1483" y="69"/>
                  </a:cubicBezTo>
                  <a:cubicBezTo>
                    <a:pt x="1470" y="48"/>
                    <a:pt x="1453" y="31"/>
                    <a:pt x="1432" y="18"/>
                  </a:cubicBezTo>
                  <a:cubicBezTo>
                    <a:pt x="1411" y="6"/>
                    <a:pt x="1387" y="0"/>
                    <a:pt x="1363" y="0"/>
                  </a:cubicBezTo>
                  <a:lnTo>
                    <a:pt x="137" y="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1635" tIns="40817" rIns="81635" bIns="40817" anchor="ctr">
              <a:noAutofit/>
            </a:bodyPr>
            <a:lstStyle/>
            <a:p>
              <a:pPr marL="0" marR="0" lvl="0" indent="0" algn="ctr" defTabSz="829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050" b="1" i="0" u="none" strike="noStrike" kern="0" cap="none" spc="-1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  <a:sym typeface="Arial"/>
                </a:rPr>
                <a:t>模型預測</a:t>
              </a:r>
              <a:endParaRPr kumimoji="0" lang="en-US" sz="1050" b="1" i="0" u="none" strike="noStrike" kern="0" cap="none" spc="-1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endParaRPr>
            </a:p>
          </p:txBody>
        </p:sp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E5ECB140-4DDF-4DEB-8508-5AE73CF4B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5895923" y="2266401"/>
              <a:ext cx="466385" cy="464713"/>
            </a:xfrm>
            <a:prstGeom prst="rect">
              <a:avLst/>
            </a:prstGeom>
          </p:spPr>
        </p:pic>
      </p:grpSp>
      <p:cxnSp>
        <p:nvCxnSpPr>
          <p:cNvPr id="72" name="接點: 肘形 71">
            <a:extLst>
              <a:ext uri="{FF2B5EF4-FFF2-40B4-BE49-F238E27FC236}">
                <a16:creationId xmlns:a16="http://schemas.microsoft.com/office/drawing/2014/main" id="{C8503250-A192-41A6-8E06-CDF9457082A0}"/>
              </a:ext>
            </a:extLst>
          </p:cNvPr>
          <p:cNvCxnSpPr>
            <a:cxnSpLocks/>
            <a:stCxn id="62" idx="2"/>
            <a:endCxn id="53" idx="0"/>
          </p:cNvCxnSpPr>
          <p:nvPr/>
        </p:nvCxnSpPr>
        <p:spPr>
          <a:xfrm rot="16200000" flipH="1">
            <a:off x="4341800" y="1274690"/>
            <a:ext cx="1202753" cy="581565"/>
          </a:xfrm>
          <a:prstGeom prst="bentConnector3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B84E28CF-3658-43CB-A5FE-C82FFAE635C9}"/>
              </a:ext>
            </a:extLst>
          </p:cNvPr>
          <p:cNvCxnSpPr>
            <a:cxnSpLocks/>
            <a:stCxn id="71" idx="3"/>
            <a:endCxn id="53" idx="0"/>
          </p:cNvCxnSpPr>
          <p:nvPr/>
        </p:nvCxnSpPr>
        <p:spPr>
          <a:xfrm>
            <a:off x="3707139" y="1620675"/>
            <a:ext cx="1526820" cy="546175"/>
          </a:xfrm>
          <a:prstGeom prst="bentConnector2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圖片 73" descr="一張含有 文字, 美工圖案, 向量圖形 的圖片&#10;&#10;自動產生的描述">
            <a:extLst>
              <a:ext uri="{FF2B5EF4-FFF2-40B4-BE49-F238E27FC236}">
                <a16:creationId xmlns:a16="http://schemas.microsoft.com/office/drawing/2014/main" id="{F85823CC-0847-4061-94B3-553000F419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9876" y="536501"/>
            <a:ext cx="651770" cy="524714"/>
          </a:xfrm>
          <a:prstGeom prst="rect">
            <a:avLst/>
          </a:prstGeom>
        </p:spPr>
      </p:pic>
      <p:grpSp>
        <p:nvGrpSpPr>
          <p:cNvPr id="75" name="群組 74">
            <a:extLst>
              <a:ext uri="{FF2B5EF4-FFF2-40B4-BE49-F238E27FC236}">
                <a16:creationId xmlns:a16="http://schemas.microsoft.com/office/drawing/2014/main" id="{28AD1AEB-B9B2-449B-878D-5A9F3823F3B5}"/>
              </a:ext>
            </a:extLst>
          </p:cNvPr>
          <p:cNvGrpSpPr/>
          <p:nvPr/>
        </p:nvGrpSpPr>
        <p:grpSpPr>
          <a:xfrm>
            <a:off x="6280155" y="3547299"/>
            <a:ext cx="1145928" cy="617963"/>
            <a:chOff x="7036016" y="3603980"/>
            <a:chExt cx="1145928" cy="617963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22CF29AE-C397-4392-9D34-339EA4D4F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074" y="3603980"/>
              <a:ext cx="458078" cy="451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文字方塊 14384">
              <a:extLst>
                <a:ext uri="{FF2B5EF4-FFF2-40B4-BE49-F238E27FC236}">
                  <a16:creationId xmlns:a16="http://schemas.microsoft.com/office/drawing/2014/main" id="{3A474BE2-783F-47DF-A5D3-805C76A75D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016" y="3968027"/>
              <a:ext cx="1145928" cy="2539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Arial"/>
                </a:rPr>
                <a:t>Docker_Swarm</a:t>
              </a:r>
              <a:endParaRPr kumimoji="0" lang="zh-TW" altLang="en-US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id="{C3BD6247-038A-40F2-ABD1-42C6877F45EC}"/>
              </a:ext>
            </a:extLst>
          </p:cNvPr>
          <p:cNvCxnSpPr>
            <a:cxnSpLocks/>
            <a:stCxn id="55" idx="3"/>
            <a:endCxn id="53" idx="2"/>
          </p:cNvCxnSpPr>
          <p:nvPr/>
        </p:nvCxnSpPr>
        <p:spPr>
          <a:xfrm flipV="1">
            <a:off x="4712083" y="2705036"/>
            <a:ext cx="521876" cy="255983"/>
          </a:xfrm>
          <a:prstGeom prst="bentConnector2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Picture 4" descr="Nginx應該位於HAProxy的前端還是相反？">
            <a:extLst>
              <a:ext uri="{FF2B5EF4-FFF2-40B4-BE49-F238E27FC236}">
                <a16:creationId xmlns:a16="http://schemas.microsoft.com/office/drawing/2014/main" id="{4069675C-2171-41A6-A190-76F57AC0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41" y="2130424"/>
            <a:ext cx="564401" cy="56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Nginx應該位於HAProxy的前端還是相反？">
            <a:extLst>
              <a:ext uri="{FF2B5EF4-FFF2-40B4-BE49-F238E27FC236}">
                <a16:creationId xmlns:a16="http://schemas.microsoft.com/office/drawing/2014/main" id="{C97FB9FC-F405-45FB-8EA5-3B8A0C9E8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14" y="2135679"/>
            <a:ext cx="564401" cy="56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Nginx應該位於HAProxy的前端還是相反？">
            <a:extLst>
              <a:ext uri="{FF2B5EF4-FFF2-40B4-BE49-F238E27FC236}">
                <a16:creationId xmlns:a16="http://schemas.microsoft.com/office/drawing/2014/main" id="{CB4B999B-E0F0-48EC-B9E9-1853D31FA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53" y="2129464"/>
            <a:ext cx="570616" cy="57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接點: 肘形 93">
            <a:extLst>
              <a:ext uri="{FF2B5EF4-FFF2-40B4-BE49-F238E27FC236}">
                <a16:creationId xmlns:a16="http://schemas.microsoft.com/office/drawing/2014/main" id="{EBB39BA6-9E5A-490F-B864-1D51146E23B6}"/>
              </a:ext>
            </a:extLst>
          </p:cNvPr>
          <p:cNvCxnSpPr>
            <a:cxnSpLocks/>
            <a:stCxn id="55" idx="1"/>
            <a:endCxn id="87" idx="2"/>
          </p:cNvCxnSpPr>
          <p:nvPr/>
        </p:nvCxnSpPr>
        <p:spPr>
          <a:xfrm rot="10800000">
            <a:off x="2144816" y="2700081"/>
            <a:ext cx="453833" cy="260939"/>
          </a:xfrm>
          <a:prstGeom prst="bentConnector2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接點: 肘形 94">
            <a:extLst>
              <a:ext uri="{FF2B5EF4-FFF2-40B4-BE49-F238E27FC236}">
                <a16:creationId xmlns:a16="http://schemas.microsoft.com/office/drawing/2014/main" id="{DE381E7D-B9A0-400C-8356-DC0202719A81}"/>
              </a:ext>
            </a:extLst>
          </p:cNvPr>
          <p:cNvCxnSpPr>
            <a:cxnSpLocks/>
            <a:stCxn id="55" idx="1"/>
            <a:endCxn id="85" idx="2"/>
          </p:cNvCxnSpPr>
          <p:nvPr/>
        </p:nvCxnSpPr>
        <p:spPr>
          <a:xfrm rot="10800000">
            <a:off x="1519842" y="2694825"/>
            <a:ext cx="1078806" cy="266194"/>
          </a:xfrm>
          <a:prstGeom prst="bentConnector2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接點: 肘形 95">
            <a:extLst>
              <a:ext uri="{FF2B5EF4-FFF2-40B4-BE49-F238E27FC236}">
                <a16:creationId xmlns:a16="http://schemas.microsoft.com/office/drawing/2014/main" id="{ABDB54E9-23E4-4642-955B-ADA296FADDDD}"/>
              </a:ext>
            </a:extLst>
          </p:cNvPr>
          <p:cNvCxnSpPr>
            <a:cxnSpLocks/>
            <a:stCxn id="55" idx="1"/>
            <a:endCxn id="93" idx="2"/>
          </p:cNvCxnSpPr>
          <p:nvPr/>
        </p:nvCxnSpPr>
        <p:spPr>
          <a:xfrm rot="10800000">
            <a:off x="891762" y="2700081"/>
            <a:ext cx="1706887" cy="260939"/>
          </a:xfrm>
          <a:prstGeom prst="bentConnector2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Picture 6" descr="HAProxy - Wikipedia">
            <a:extLst>
              <a:ext uri="{FF2B5EF4-FFF2-40B4-BE49-F238E27FC236}">
                <a16:creationId xmlns:a16="http://schemas.microsoft.com/office/drawing/2014/main" id="{F84D9A76-BF87-4C83-8163-92ACE7040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0155" y="2176463"/>
            <a:ext cx="684340" cy="538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E016C7E4-F2A7-4C25-A1AE-B887521F68E2}"/>
              </a:ext>
            </a:extLst>
          </p:cNvPr>
          <p:cNvCxnSpPr>
            <a:cxnSpLocks/>
            <a:stCxn id="55" idx="3"/>
            <a:endCxn id="97" idx="2"/>
          </p:cNvCxnSpPr>
          <p:nvPr/>
        </p:nvCxnSpPr>
        <p:spPr>
          <a:xfrm flipV="1">
            <a:off x="4712083" y="2714649"/>
            <a:ext cx="1910242" cy="246370"/>
          </a:xfrm>
          <a:prstGeom prst="bentConnector2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接點: 肘形 100">
            <a:extLst>
              <a:ext uri="{FF2B5EF4-FFF2-40B4-BE49-F238E27FC236}">
                <a16:creationId xmlns:a16="http://schemas.microsoft.com/office/drawing/2014/main" id="{DFDA85CB-84B9-4092-B1CD-C99EBF392961}"/>
              </a:ext>
            </a:extLst>
          </p:cNvPr>
          <p:cNvCxnSpPr>
            <a:cxnSpLocks/>
            <a:stCxn id="97" idx="0"/>
            <a:endCxn id="56" idx="2"/>
          </p:cNvCxnSpPr>
          <p:nvPr/>
        </p:nvCxnSpPr>
        <p:spPr>
          <a:xfrm rot="16200000" flipV="1">
            <a:off x="5688134" y="1242271"/>
            <a:ext cx="1118955" cy="7494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C65B756-A678-4D60-9D7D-F70477FFC89A}"/>
              </a:ext>
            </a:extLst>
          </p:cNvPr>
          <p:cNvGrpSpPr/>
          <p:nvPr/>
        </p:nvGrpSpPr>
        <p:grpSpPr>
          <a:xfrm>
            <a:off x="353577" y="392499"/>
            <a:ext cx="509229" cy="1434001"/>
            <a:chOff x="882745" y="686378"/>
            <a:chExt cx="509229" cy="1434001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B433B23E-1252-4CC1-8F50-99C44054C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6448" t="25322" r="29582" b="22886"/>
            <a:stretch/>
          </p:blipFill>
          <p:spPr>
            <a:xfrm>
              <a:off x="935077" y="1597000"/>
              <a:ext cx="406470" cy="52337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0F7F51C1-6759-4624-911E-4D46DA10751E}"/>
                </a:ext>
              </a:extLst>
            </p:cNvPr>
            <p:cNvGrpSpPr/>
            <p:nvPr/>
          </p:nvGrpSpPr>
          <p:grpSpPr>
            <a:xfrm>
              <a:off x="882745" y="686378"/>
              <a:ext cx="509229" cy="565244"/>
              <a:chOff x="1788272" y="881815"/>
              <a:chExt cx="695534" cy="772242"/>
            </a:xfrm>
          </p:grpSpPr>
          <p:pic>
            <p:nvPicPr>
              <p:cNvPr id="104" name="Picture 10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2E03DD15-F2CA-4DCC-B42A-596C1D2D5F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9" t="3617" r="72700" b="6918"/>
              <a:stretch/>
            </p:blipFill>
            <p:spPr bwMode="auto">
              <a:xfrm>
                <a:off x="1788272" y="881815"/>
                <a:ext cx="695534" cy="680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12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404E796D-4571-40CB-A291-DA5A190DFB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3" t="23098" r="3168" b="19571"/>
              <a:stretch/>
            </p:blipFill>
            <p:spPr bwMode="auto">
              <a:xfrm>
                <a:off x="1859750" y="1525519"/>
                <a:ext cx="552578" cy="128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6" name="接點: 肘形 105">
              <a:extLst>
                <a:ext uri="{FF2B5EF4-FFF2-40B4-BE49-F238E27FC236}">
                  <a16:creationId xmlns:a16="http://schemas.microsoft.com/office/drawing/2014/main" id="{7AC188E2-FB81-4754-9271-5917734CA8BB}"/>
                </a:ext>
              </a:extLst>
            </p:cNvPr>
            <p:cNvCxnSpPr>
              <a:cxnSpLocks/>
              <a:stCxn id="102" idx="0"/>
              <a:endCxn id="105" idx="2"/>
            </p:cNvCxnSpPr>
            <p:nvPr/>
          </p:nvCxnSpPr>
          <p:spPr>
            <a:xfrm rot="16200000" flipV="1">
              <a:off x="965147" y="1423835"/>
              <a:ext cx="345378" cy="9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5" name="群組 174">
            <a:extLst>
              <a:ext uri="{FF2B5EF4-FFF2-40B4-BE49-F238E27FC236}">
                <a16:creationId xmlns:a16="http://schemas.microsoft.com/office/drawing/2014/main" id="{53C60738-8493-44EB-8F0E-8DBFBF79F7F2}"/>
              </a:ext>
            </a:extLst>
          </p:cNvPr>
          <p:cNvGrpSpPr/>
          <p:nvPr/>
        </p:nvGrpSpPr>
        <p:grpSpPr>
          <a:xfrm>
            <a:off x="808902" y="396537"/>
            <a:ext cx="509229" cy="1434001"/>
            <a:chOff x="882745" y="686378"/>
            <a:chExt cx="509229" cy="1434001"/>
          </a:xfrm>
        </p:grpSpPr>
        <p:pic>
          <p:nvPicPr>
            <p:cNvPr id="176" name="圖片 175">
              <a:extLst>
                <a:ext uri="{FF2B5EF4-FFF2-40B4-BE49-F238E27FC236}">
                  <a16:creationId xmlns:a16="http://schemas.microsoft.com/office/drawing/2014/main" id="{A7658632-FB0C-4B51-AD82-228F9E1EA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6448" t="25322" r="29582" b="22886"/>
            <a:stretch/>
          </p:blipFill>
          <p:spPr>
            <a:xfrm>
              <a:off x="935077" y="1597000"/>
              <a:ext cx="406470" cy="52337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177" name="群組 176">
              <a:extLst>
                <a:ext uri="{FF2B5EF4-FFF2-40B4-BE49-F238E27FC236}">
                  <a16:creationId xmlns:a16="http://schemas.microsoft.com/office/drawing/2014/main" id="{ACBD7F40-2710-47C3-BE2E-3EB8903DA0BA}"/>
                </a:ext>
              </a:extLst>
            </p:cNvPr>
            <p:cNvGrpSpPr/>
            <p:nvPr/>
          </p:nvGrpSpPr>
          <p:grpSpPr>
            <a:xfrm>
              <a:off x="882745" y="686378"/>
              <a:ext cx="509229" cy="565244"/>
              <a:chOff x="1788272" y="881815"/>
              <a:chExt cx="695534" cy="772242"/>
            </a:xfrm>
          </p:grpSpPr>
          <p:pic>
            <p:nvPicPr>
              <p:cNvPr id="179" name="Picture 10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35D2B4CE-7607-4EC6-9360-113C325E55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9" t="3617" r="72700" b="6918"/>
              <a:stretch/>
            </p:blipFill>
            <p:spPr bwMode="auto">
              <a:xfrm>
                <a:off x="1788272" y="881815"/>
                <a:ext cx="695534" cy="680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12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A8953CF7-AF53-4745-ACC8-CB20711B4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3" t="23098" r="3168" b="19571"/>
              <a:stretch/>
            </p:blipFill>
            <p:spPr bwMode="auto">
              <a:xfrm>
                <a:off x="1859750" y="1525519"/>
                <a:ext cx="552578" cy="128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78" name="接點: 肘形 177">
              <a:extLst>
                <a:ext uri="{FF2B5EF4-FFF2-40B4-BE49-F238E27FC236}">
                  <a16:creationId xmlns:a16="http://schemas.microsoft.com/office/drawing/2014/main" id="{018EE47F-5C1F-426B-87AA-48C8ED8747E9}"/>
                </a:ext>
              </a:extLst>
            </p:cNvPr>
            <p:cNvCxnSpPr>
              <a:cxnSpLocks/>
              <a:stCxn id="176" idx="0"/>
              <a:endCxn id="180" idx="2"/>
            </p:cNvCxnSpPr>
            <p:nvPr/>
          </p:nvCxnSpPr>
          <p:spPr>
            <a:xfrm rot="16200000" flipV="1">
              <a:off x="965147" y="1423835"/>
              <a:ext cx="345378" cy="9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1" name="群組 180">
            <a:extLst>
              <a:ext uri="{FF2B5EF4-FFF2-40B4-BE49-F238E27FC236}">
                <a16:creationId xmlns:a16="http://schemas.microsoft.com/office/drawing/2014/main" id="{830B884E-B405-40D7-9BD1-533945B8C1A2}"/>
              </a:ext>
            </a:extLst>
          </p:cNvPr>
          <p:cNvGrpSpPr/>
          <p:nvPr/>
        </p:nvGrpSpPr>
        <p:grpSpPr>
          <a:xfrm>
            <a:off x="1265179" y="397976"/>
            <a:ext cx="509229" cy="1434001"/>
            <a:chOff x="882745" y="686378"/>
            <a:chExt cx="509229" cy="1434001"/>
          </a:xfrm>
        </p:grpSpPr>
        <p:pic>
          <p:nvPicPr>
            <p:cNvPr id="182" name="圖片 181">
              <a:extLst>
                <a:ext uri="{FF2B5EF4-FFF2-40B4-BE49-F238E27FC236}">
                  <a16:creationId xmlns:a16="http://schemas.microsoft.com/office/drawing/2014/main" id="{15D49441-EF8D-4926-A4E7-195141779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6448" t="25322" r="29582" b="22886"/>
            <a:stretch/>
          </p:blipFill>
          <p:spPr>
            <a:xfrm>
              <a:off x="935077" y="1597000"/>
              <a:ext cx="406470" cy="52337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183" name="群組 182">
              <a:extLst>
                <a:ext uri="{FF2B5EF4-FFF2-40B4-BE49-F238E27FC236}">
                  <a16:creationId xmlns:a16="http://schemas.microsoft.com/office/drawing/2014/main" id="{AC52F04D-2478-400C-B960-4CAE52D2BDFD}"/>
                </a:ext>
              </a:extLst>
            </p:cNvPr>
            <p:cNvGrpSpPr/>
            <p:nvPr/>
          </p:nvGrpSpPr>
          <p:grpSpPr>
            <a:xfrm>
              <a:off x="882745" y="686378"/>
              <a:ext cx="509229" cy="565244"/>
              <a:chOff x="1788272" y="881815"/>
              <a:chExt cx="695534" cy="772242"/>
            </a:xfrm>
          </p:grpSpPr>
          <p:pic>
            <p:nvPicPr>
              <p:cNvPr id="185" name="Picture 10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E4C6D3DF-CA37-46D0-A021-E1E6FD355A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9" t="3617" r="72700" b="6918"/>
              <a:stretch/>
            </p:blipFill>
            <p:spPr bwMode="auto">
              <a:xfrm>
                <a:off x="1788272" y="881815"/>
                <a:ext cx="695534" cy="680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6" name="Picture 12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5FBFAA40-2437-4A73-B5D6-4261DE7949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3" t="23098" r="3168" b="19571"/>
              <a:stretch/>
            </p:blipFill>
            <p:spPr bwMode="auto">
              <a:xfrm>
                <a:off x="1859750" y="1525519"/>
                <a:ext cx="552578" cy="128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4" name="接點: 肘形 183">
              <a:extLst>
                <a:ext uri="{FF2B5EF4-FFF2-40B4-BE49-F238E27FC236}">
                  <a16:creationId xmlns:a16="http://schemas.microsoft.com/office/drawing/2014/main" id="{09FE9554-770C-4630-B307-9BA947192912}"/>
                </a:ext>
              </a:extLst>
            </p:cNvPr>
            <p:cNvCxnSpPr>
              <a:cxnSpLocks/>
              <a:stCxn id="182" idx="0"/>
              <a:endCxn id="186" idx="2"/>
            </p:cNvCxnSpPr>
            <p:nvPr/>
          </p:nvCxnSpPr>
          <p:spPr>
            <a:xfrm rot="16200000" flipV="1">
              <a:off x="965147" y="1423835"/>
              <a:ext cx="345378" cy="9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7" name="群組 186">
            <a:extLst>
              <a:ext uri="{FF2B5EF4-FFF2-40B4-BE49-F238E27FC236}">
                <a16:creationId xmlns:a16="http://schemas.microsoft.com/office/drawing/2014/main" id="{32C52F7F-17F1-4B12-B7E7-35F1C11C6225}"/>
              </a:ext>
            </a:extLst>
          </p:cNvPr>
          <p:cNvGrpSpPr/>
          <p:nvPr/>
        </p:nvGrpSpPr>
        <p:grpSpPr>
          <a:xfrm>
            <a:off x="1707624" y="402874"/>
            <a:ext cx="509229" cy="1434001"/>
            <a:chOff x="882745" y="686378"/>
            <a:chExt cx="509229" cy="1434001"/>
          </a:xfrm>
        </p:grpSpPr>
        <p:pic>
          <p:nvPicPr>
            <p:cNvPr id="188" name="圖片 187">
              <a:extLst>
                <a:ext uri="{FF2B5EF4-FFF2-40B4-BE49-F238E27FC236}">
                  <a16:creationId xmlns:a16="http://schemas.microsoft.com/office/drawing/2014/main" id="{C48A6CA0-8B05-498E-AD43-6AA95425E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6448" t="25322" r="29582" b="22886"/>
            <a:stretch/>
          </p:blipFill>
          <p:spPr>
            <a:xfrm>
              <a:off x="935077" y="1597000"/>
              <a:ext cx="406470" cy="52337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189" name="群組 188">
              <a:extLst>
                <a:ext uri="{FF2B5EF4-FFF2-40B4-BE49-F238E27FC236}">
                  <a16:creationId xmlns:a16="http://schemas.microsoft.com/office/drawing/2014/main" id="{33672A42-DFF1-4D3C-BFFA-05A58B731DC6}"/>
                </a:ext>
              </a:extLst>
            </p:cNvPr>
            <p:cNvGrpSpPr/>
            <p:nvPr/>
          </p:nvGrpSpPr>
          <p:grpSpPr>
            <a:xfrm>
              <a:off x="882745" y="686378"/>
              <a:ext cx="509229" cy="565244"/>
              <a:chOff x="1788272" y="881815"/>
              <a:chExt cx="695534" cy="772242"/>
            </a:xfrm>
          </p:grpSpPr>
          <p:pic>
            <p:nvPicPr>
              <p:cNvPr id="191" name="Picture 10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543ABA2B-F67C-4E5E-B77C-5DD58890EC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9" t="3617" r="72700" b="6918"/>
              <a:stretch/>
            </p:blipFill>
            <p:spPr bwMode="auto">
              <a:xfrm>
                <a:off x="1788272" y="881815"/>
                <a:ext cx="695534" cy="680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2" name="Picture 12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A925CF33-0A10-4F29-A316-EBB6CC999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3" t="23098" r="3168" b="19571"/>
              <a:stretch/>
            </p:blipFill>
            <p:spPr bwMode="auto">
              <a:xfrm>
                <a:off x="1859750" y="1525519"/>
                <a:ext cx="552578" cy="128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90" name="接點: 肘形 189">
              <a:extLst>
                <a:ext uri="{FF2B5EF4-FFF2-40B4-BE49-F238E27FC236}">
                  <a16:creationId xmlns:a16="http://schemas.microsoft.com/office/drawing/2014/main" id="{383B13D2-10FD-4AFC-8690-60A94CA6E03F}"/>
                </a:ext>
              </a:extLst>
            </p:cNvPr>
            <p:cNvCxnSpPr>
              <a:cxnSpLocks/>
              <a:stCxn id="188" idx="0"/>
              <a:endCxn id="192" idx="2"/>
            </p:cNvCxnSpPr>
            <p:nvPr/>
          </p:nvCxnSpPr>
          <p:spPr>
            <a:xfrm rot="16200000" flipV="1">
              <a:off x="965147" y="1423835"/>
              <a:ext cx="345378" cy="9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51259226-840A-4B50-960C-B5423EDCF085}"/>
              </a:ext>
            </a:extLst>
          </p:cNvPr>
          <p:cNvGrpSpPr/>
          <p:nvPr/>
        </p:nvGrpSpPr>
        <p:grpSpPr>
          <a:xfrm>
            <a:off x="2150936" y="404703"/>
            <a:ext cx="509229" cy="1434001"/>
            <a:chOff x="882745" y="686378"/>
            <a:chExt cx="509229" cy="1434001"/>
          </a:xfrm>
        </p:grpSpPr>
        <p:pic>
          <p:nvPicPr>
            <p:cNvPr id="194" name="圖片 193">
              <a:extLst>
                <a:ext uri="{FF2B5EF4-FFF2-40B4-BE49-F238E27FC236}">
                  <a16:creationId xmlns:a16="http://schemas.microsoft.com/office/drawing/2014/main" id="{D542F72B-BE58-4A18-88B4-C54BDDE08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6448" t="25322" r="29582" b="22886"/>
            <a:stretch/>
          </p:blipFill>
          <p:spPr>
            <a:xfrm>
              <a:off x="935077" y="1597000"/>
              <a:ext cx="406470" cy="52337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195" name="群組 194">
              <a:extLst>
                <a:ext uri="{FF2B5EF4-FFF2-40B4-BE49-F238E27FC236}">
                  <a16:creationId xmlns:a16="http://schemas.microsoft.com/office/drawing/2014/main" id="{526F28EA-EB38-4BE4-A0D4-224A7B2CD43A}"/>
                </a:ext>
              </a:extLst>
            </p:cNvPr>
            <p:cNvGrpSpPr/>
            <p:nvPr/>
          </p:nvGrpSpPr>
          <p:grpSpPr>
            <a:xfrm>
              <a:off x="882745" y="686378"/>
              <a:ext cx="509229" cy="565244"/>
              <a:chOff x="1788272" y="881815"/>
              <a:chExt cx="695534" cy="772242"/>
            </a:xfrm>
          </p:grpSpPr>
          <p:pic>
            <p:nvPicPr>
              <p:cNvPr id="197" name="Picture 10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9F7C6E4F-B023-43EE-A686-C4B292412B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9" t="3617" r="72700" b="6918"/>
              <a:stretch/>
            </p:blipFill>
            <p:spPr bwMode="auto">
              <a:xfrm>
                <a:off x="1788272" y="881815"/>
                <a:ext cx="695534" cy="680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8" name="Picture 12" descr="GitHub - line/line-sdk-ios-swift: Provides a modern way of implementing LINE  APIs.">
                <a:extLst>
                  <a:ext uri="{FF2B5EF4-FFF2-40B4-BE49-F238E27FC236}">
                    <a16:creationId xmlns:a16="http://schemas.microsoft.com/office/drawing/2014/main" id="{71F2A3A4-2F61-42A2-ADCB-4DCDEB6AC8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3" t="23098" r="3168" b="19571"/>
              <a:stretch/>
            </p:blipFill>
            <p:spPr bwMode="auto">
              <a:xfrm>
                <a:off x="1859750" y="1525519"/>
                <a:ext cx="552578" cy="128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96" name="接點: 肘形 195">
              <a:extLst>
                <a:ext uri="{FF2B5EF4-FFF2-40B4-BE49-F238E27FC236}">
                  <a16:creationId xmlns:a16="http://schemas.microsoft.com/office/drawing/2014/main" id="{A0D52BA5-7D4C-4E6A-AFAD-B14B7B7600F4}"/>
                </a:ext>
              </a:extLst>
            </p:cNvPr>
            <p:cNvCxnSpPr>
              <a:cxnSpLocks/>
              <a:stCxn id="194" idx="0"/>
              <a:endCxn id="198" idx="2"/>
            </p:cNvCxnSpPr>
            <p:nvPr/>
          </p:nvCxnSpPr>
          <p:spPr>
            <a:xfrm rot="16200000" flipV="1">
              <a:off x="965147" y="1423835"/>
              <a:ext cx="345378" cy="9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1" name="接點: 肘形 240">
            <a:extLst>
              <a:ext uri="{FF2B5EF4-FFF2-40B4-BE49-F238E27FC236}">
                <a16:creationId xmlns:a16="http://schemas.microsoft.com/office/drawing/2014/main" id="{FD93E29B-D43A-4691-9D70-625D7A7159D1}"/>
              </a:ext>
            </a:extLst>
          </p:cNvPr>
          <p:cNvCxnSpPr>
            <a:cxnSpLocks/>
            <a:stCxn id="93" idx="0"/>
            <a:endCxn id="102" idx="2"/>
          </p:cNvCxnSpPr>
          <p:nvPr/>
        </p:nvCxnSpPr>
        <p:spPr>
          <a:xfrm rot="16200000" flipV="1">
            <a:off x="598971" y="1836673"/>
            <a:ext cx="302964" cy="2826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接點: 肘形 243">
            <a:extLst>
              <a:ext uri="{FF2B5EF4-FFF2-40B4-BE49-F238E27FC236}">
                <a16:creationId xmlns:a16="http://schemas.microsoft.com/office/drawing/2014/main" id="{7A82F7DF-CC47-4B84-948E-EEB2ABAAC549}"/>
              </a:ext>
            </a:extLst>
          </p:cNvPr>
          <p:cNvCxnSpPr>
            <a:cxnSpLocks/>
            <a:stCxn id="93" idx="0"/>
            <a:endCxn id="176" idx="2"/>
          </p:cNvCxnSpPr>
          <p:nvPr/>
        </p:nvCxnSpPr>
        <p:spPr>
          <a:xfrm rot="5400000" flipH="1" flipV="1">
            <a:off x="828652" y="1893647"/>
            <a:ext cx="298926" cy="17270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接點: 肘形 246">
            <a:extLst>
              <a:ext uri="{FF2B5EF4-FFF2-40B4-BE49-F238E27FC236}">
                <a16:creationId xmlns:a16="http://schemas.microsoft.com/office/drawing/2014/main" id="{8F3F0618-16BA-4398-9565-D5E023E3F31F}"/>
              </a:ext>
            </a:extLst>
          </p:cNvPr>
          <p:cNvCxnSpPr>
            <a:cxnSpLocks/>
            <a:stCxn id="93" idx="0"/>
            <a:endCxn id="182" idx="2"/>
          </p:cNvCxnSpPr>
          <p:nvPr/>
        </p:nvCxnSpPr>
        <p:spPr>
          <a:xfrm rot="5400000" flipH="1" flipV="1">
            <a:off x="1057510" y="1666229"/>
            <a:ext cx="297487" cy="62898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接點: 肘形 249">
            <a:extLst>
              <a:ext uri="{FF2B5EF4-FFF2-40B4-BE49-F238E27FC236}">
                <a16:creationId xmlns:a16="http://schemas.microsoft.com/office/drawing/2014/main" id="{F2FC0C13-9541-4308-8D9A-345F06B8F0AE}"/>
              </a:ext>
            </a:extLst>
          </p:cNvPr>
          <p:cNvCxnSpPr>
            <a:cxnSpLocks/>
            <a:stCxn id="93" idx="0"/>
            <a:endCxn id="188" idx="2"/>
          </p:cNvCxnSpPr>
          <p:nvPr/>
        </p:nvCxnSpPr>
        <p:spPr>
          <a:xfrm rot="5400000" flipH="1" flipV="1">
            <a:off x="1281182" y="1447455"/>
            <a:ext cx="292589" cy="10714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接點: 肘形 253">
            <a:extLst>
              <a:ext uri="{FF2B5EF4-FFF2-40B4-BE49-F238E27FC236}">
                <a16:creationId xmlns:a16="http://schemas.microsoft.com/office/drawing/2014/main" id="{65AAC319-D48C-40E1-AB33-E14C2B8AECF7}"/>
              </a:ext>
            </a:extLst>
          </p:cNvPr>
          <p:cNvCxnSpPr>
            <a:cxnSpLocks/>
            <a:stCxn id="93" idx="0"/>
            <a:endCxn id="194" idx="2"/>
          </p:cNvCxnSpPr>
          <p:nvPr/>
        </p:nvCxnSpPr>
        <p:spPr>
          <a:xfrm rot="5400000" flipH="1" flipV="1">
            <a:off x="1503752" y="1226713"/>
            <a:ext cx="290760" cy="15147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接點: 肘形 256">
            <a:extLst>
              <a:ext uri="{FF2B5EF4-FFF2-40B4-BE49-F238E27FC236}">
                <a16:creationId xmlns:a16="http://schemas.microsoft.com/office/drawing/2014/main" id="{F22BBE39-DCC3-4792-A8B4-AFC0538DA729}"/>
              </a:ext>
            </a:extLst>
          </p:cNvPr>
          <p:cNvCxnSpPr>
            <a:cxnSpLocks/>
            <a:stCxn id="85" idx="0"/>
            <a:endCxn id="182" idx="2"/>
          </p:cNvCxnSpPr>
          <p:nvPr/>
        </p:nvCxnSpPr>
        <p:spPr>
          <a:xfrm rot="5400000" flipH="1" flipV="1">
            <a:off x="1371071" y="1980749"/>
            <a:ext cx="298447" cy="9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接點: 肘形 259">
            <a:extLst>
              <a:ext uri="{FF2B5EF4-FFF2-40B4-BE49-F238E27FC236}">
                <a16:creationId xmlns:a16="http://schemas.microsoft.com/office/drawing/2014/main" id="{7FA38751-32EC-466C-85CD-9AA48CFBFA09}"/>
              </a:ext>
            </a:extLst>
          </p:cNvPr>
          <p:cNvCxnSpPr>
            <a:cxnSpLocks/>
            <a:stCxn id="87" idx="0"/>
            <a:endCxn id="182" idx="2"/>
          </p:cNvCxnSpPr>
          <p:nvPr/>
        </p:nvCxnSpPr>
        <p:spPr>
          <a:xfrm rot="16200000" flipV="1">
            <a:off x="1680930" y="1671793"/>
            <a:ext cx="303702" cy="62406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942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8BFA81E6-7D7E-4B46-B0F2-BC6DCE27E338}"/>
              </a:ext>
            </a:extLst>
          </p:cNvPr>
          <p:cNvGrpSpPr/>
          <p:nvPr/>
        </p:nvGrpSpPr>
        <p:grpSpPr>
          <a:xfrm rot="16200000" flipV="1">
            <a:off x="7676491" y="612107"/>
            <a:ext cx="2312904" cy="628157"/>
            <a:chOff x="7065173" y="3"/>
            <a:chExt cx="2312904" cy="628157"/>
          </a:xfrm>
        </p:grpSpPr>
        <p:sp>
          <p:nvSpPr>
            <p:cNvPr id="79" name="Google Shape;232;p37">
              <a:extLst>
                <a:ext uri="{FF2B5EF4-FFF2-40B4-BE49-F238E27FC236}">
                  <a16:creationId xmlns:a16="http://schemas.microsoft.com/office/drawing/2014/main" id="{A98CE734-EC9E-4F4F-8993-46B6515E91AC}"/>
                </a:ext>
              </a:extLst>
            </p:cNvPr>
            <p:cNvSpPr/>
            <p:nvPr/>
          </p:nvSpPr>
          <p:spPr>
            <a:xfrm rot="16200000" flipH="1">
              <a:off x="7790504" y="-725328"/>
              <a:ext cx="628157" cy="2078819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C6061A7-2815-40B7-B1C0-9AB670452062}"/>
                </a:ext>
              </a:extLst>
            </p:cNvPr>
            <p:cNvSpPr txBox="1"/>
            <p:nvPr/>
          </p:nvSpPr>
          <p:spPr>
            <a:xfrm>
              <a:off x="7223641" y="44273"/>
              <a:ext cx="2154436" cy="33855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報告人</a:t>
              </a: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：王浤宇</a:t>
              </a:r>
            </a:p>
          </p:txBody>
        </p:sp>
      </p:grpSp>
      <p:graphicFrame>
        <p:nvGraphicFramePr>
          <p:cNvPr id="91" name="資料庫圖表 90">
            <a:extLst>
              <a:ext uri="{FF2B5EF4-FFF2-40B4-BE49-F238E27FC236}">
                <a16:creationId xmlns:a16="http://schemas.microsoft.com/office/drawing/2014/main" id="{A7CB63AD-E108-454B-A72F-A88C927D8D80}"/>
              </a:ext>
            </a:extLst>
          </p:cNvPr>
          <p:cNvGraphicFramePr/>
          <p:nvPr/>
        </p:nvGraphicFramePr>
        <p:xfrm>
          <a:off x="-12404" y="4392515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1F16A649-33A3-4C91-9C0B-CD8BA7CB8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100" b="1" i="0" u="none" strike="noStrike" kern="0" cap="none" spc="0" normalizeH="0" baseline="0" noProof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59</a:t>
            </a:fld>
            <a:endParaRPr kumimoji="0" lang="en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90" name="Picture 14" descr="AWS Marketplace: Grafana">
            <a:extLst>
              <a:ext uri="{FF2B5EF4-FFF2-40B4-BE49-F238E27FC236}">
                <a16:creationId xmlns:a16="http://schemas.microsoft.com/office/drawing/2014/main" id="{41CE4D01-4EEE-4E4E-AF39-25CDC099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0025" y="213376"/>
            <a:ext cx="801844" cy="853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E33E066-E699-42ED-ACF2-4EA389819B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25" y="1422817"/>
            <a:ext cx="8024837" cy="2436510"/>
          </a:xfrm>
          <a:prstGeom prst="rect">
            <a:avLst/>
          </a:prstGeom>
        </p:spPr>
      </p:pic>
      <p:sp>
        <p:nvSpPr>
          <p:cNvPr id="10" name="Google Shape;589;p58">
            <a:extLst>
              <a:ext uri="{FF2B5EF4-FFF2-40B4-BE49-F238E27FC236}">
                <a16:creationId xmlns:a16="http://schemas.microsoft.com/office/drawing/2014/main" id="{0A5EAE57-DA9B-4093-815F-51482E5DC970}"/>
              </a:ext>
            </a:extLst>
          </p:cNvPr>
          <p:cNvSpPr txBox="1">
            <a:spLocks/>
          </p:cNvSpPr>
          <p:nvPr/>
        </p:nvSpPr>
        <p:spPr>
          <a:xfrm>
            <a:off x="1121869" y="479228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Grafana_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監控機器狀態</a:t>
            </a:r>
          </a:p>
        </p:txBody>
      </p:sp>
    </p:spTree>
    <p:extLst>
      <p:ext uri="{BB962C8B-B14F-4D97-AF65-F5344CB8AC3E}">
        <p14:creationId xmlns:p14="http://schemas.microsoft.com/office/powerpoint/2010/main" val="57175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A7B265BA-2B0A-4978-B51E-E0C0389F5B55}"/>
              </a:ext>
            </a:extLst>
          </p:cNvPr>
          <p:cNvGrpSpPr/>
          <p:nvPr/>
        </p:nvGrpSpPr>
        <p:grpSpPr>
          <a:xfrm>
            <a:off x="870819" y="2185039"/>
            <a:ext cx="4260873" cy="907092"/>
            <a:chOff x="273306" y="1767420"/>
            <a:chExt cx="4260873" cy="907092"/>
          </a:xfrm>
        </p:grpSpPr>
        <p:pic>
          <p:nvPicPr>
            <p:cNvPr id="11" name="圖形 10">
              <a:extLst>
                <a:ext uri="{FF2B5EF4-FFF2-40B4-BE49-F238E27FC236}">
                  <a16:creationId xmlns:a16="http://schemas.microsoft.com/office/drawing/2014/main" id="{91AEA16A-0E19-C449-83D8-2DB26012F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72725"/>
            <a:stretch/>
          </p:blipFill>
          <p:spPr>
            <a:xfrm>
              <a:off x="273306" y="1767420"/>
              <a:ext cx="969848" cy="907092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DB0721A-2B82-6B49-8C0B-637C12B416C8}"/>
                </a:ext>
              </a:extLst>
            </p:cNvPr>
            <p:cNvSpPr txBox="1"/>
            <p:nvPr/>
          </p:nvSpPr>
          <p:spPr>
            <a:xfrm>
              <a:off x="1243154" y="2005523"/>
              <a:ext cx="329102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zh-TW" altLang="en-US" sz="2200" b="1" u="sng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中央測站之</a:t>
              </a:r>
              <a:r>
                <a:rPr kumimoji="0" lang="zh-TW" altLang="en-US" sz="22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空氣品質指標</a:t>
              </a:r>
              <a:endParaRPr kumimoji="0" lang="en-US" altLang="zh-TW" sz="22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EC03DAD-BEF7-3C46-AEBF-845197AFD302}"/>
                  </a:ext>
                </a:extLst>
              </p:cNvPr>
              <p:cNvSpPr txBox="1"/>
              <p:nvPr/>
            </p:nvSpPr>
            <p:spPr>
              <a:xfrm>
                <a:off x="5009366" y="2227187"/>
                <a:ext cx="909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4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≠</m:t>
                      </m:r>
                    </m:oMath>
                  </m:oMathPara>
                </a14:m>
                <a:endParaRPr kumimoji="1" lang="zh-TW" alt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sym typeface="Arial"/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EC03DAD-BEF7-3C46-AEBF-845197AFD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66" y="2227187"/>
                <a:ext cx="90929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876B205C-623D-274D-979E-93B019473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656" y="1572678"/>
            <a:ext cx="1661585" cy="1661585"/>
          </a:xfrm>
          <a:prstGeom prst="rect">
            <a:avLst/>
          </a:prstGeom>
        </p:spPr>
      </p:pic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780D7D0C-66EA-4A1B-BE3A-901427D7A2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539173"/>
              </p:ext>
            </p:extLst>
          </p:nvPr>
        </p:nvGraphicFramePr>
        <p:xfrm>
          <a:off x="0" y="4398516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DD411-510D-4753-A175-58DA543E2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BC1DB434-72CD-42C3-8F5C-72304148CD50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2" name="Google Shape;232;p37">
              <a:extLst>
                <a:ext uri="{FF2B5EF4-FFF2-40B4-BE49-F238E27FC236}">
                  <a16:creationId xmlns:a16="http://schemas.microsoft.com/office/drawing/2014/main" id="{909D9C9D-BADE-4924-9C7F-A0AF00F78B8E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008AA14-EAE0-4799-A7D2-5EE779DA0B62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報告人：郭奕璋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0B6FFB7-47A2-47B1-8D36-FCD467819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25" y="2231289"/>
            <a:ext cx="7548400" cy="2194255"/>
          </a:xfrm>
          <a:prstGeom prst="rect">
            <a:avLst/>
          </a:prstGeom>
        </p:spPr>
      </p:pic>
      <p:grpSp>
        <p:nvGrpSpPr>
          <p:cNvPr id="77" name="群組 76">
            <a:extLst>
              <a:ext uri="{FF2B5EF4-FFF2-40B4-BE49-F238E27FC236}">
                <a16:creationId xmlns:a16="http://schemas.microsoft.com/office/drawing/2014/main" id="{8BFA81E6-7D7E-4B46-B0F2-BC6DCE27E338}"/>
              </a:ext>
            </a:extLst>
          </p:cNvPr>
          <p:cNvGrpSpPr/>
          <p:nvPr/>
        </p:nvGrpSpPr>
        <p:grpSpPr>
          <a:xfrm rot="16200000" flipV="1">
            <a:off x="7676491" y="612107"/>
            <a:ext cx="2312904" cy="628157"/>
            <a:chOff x="7065173" y="3"/>
            <a:chExt cx="2312904" cy="628157"/>
          </a:xfrm>
        </p:grpSpPr>
        <p:sp>
          <p:nvSpPr>
            <p:cNvPr id="79" name="Google Shape;232;p37">
              <a:extLst>
                <a:ext uri="{FF2B5EF4-FFF2-40B4-BE49-F238E27FC236}">
                  <a16:creationId xmlns:a16="http://schemas.microsoft.com/office/drawing/2014/main" id="{A98CE734-EC9E-4F4F-8993-46B6515E91AC}"/>
                </a:ext>
              </a:extLst>
            </p:cNvPr>
            <p:cNvSpPr/>
            <p:nvPr/>
          </p:nvSpPr>
          <p:spPr>
            <a:xfrm rot="16200000" flipH="1">
              <a:off x="7790504" y="-725328"/>
              <a:ext cx="628157" cy="2078819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C6061A7-2815-40B7-B1C0-9AB670452062}"/>
                </a:ext>
              </a:extLst>
            </p:cNvPr>
            <p:cNvSpPr txBox="1"/>
            <p:nvPr/>
          </p:nvSpPr>
          <p:spPr>
            <a:xfrm>
              <a:off x="7223641" y="44273"/>
              <a:ext cx="2154436" cy="33855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報告人</a:t>
              </a: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：王浤宇</a:t>
              </a:r>
            </a:p>
          </p:txBody>
        </p:sp>
      </p:grpSp>
      <p:graphicFrame>
        <p:nvGraphicFramePr>
          <p:cNvPr id="91" name="資料庫圖表 90">
            <a:extLst>
              <a:ext uri="{FF2B5EF4-FFF2-40B4-BE49-F238E27FC236}">
                <a16:creationId xmlns:a16="http://schemas.microsoft.com/office/drawing/2014/main" id="{A7CB63AD-E108-454B-A72F-A88C927D8D80}"/>
              </a:ext>
            </a:extLst>
          </p:cNvPr>
          <p:cNvGraphicFramePr/>
          <p:nvPr/>
        </p:nvGraphicFramePr>
        <p:xfrm>
          <a:off x="-12404" y="4392515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1F16A649-33A3-4C91-9C0B-CD8BA7CB8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100" b="1" i="0" u="none" strike="noStrike" kern="0" cap="none" spc="0" normalizeH="0" baseline="0" noProof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60</a:t>
            </a:fld>
            <a:endParaRPr kumimoji="0" lang="en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0A2074-0667-4095-AE2F-AAB0E7444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25" y="1120491"/>
            <a:ext cx="4427821" cy="1110798"/>
          </a:xfrm>
          <a:prstGeom prst="rect">
            <a:avLst/>
          </a:prstGeom>
        </p:spPr>
      </p:pic>
      <p:pic>
        <p:nvPicPr>
          <p:cNvPr id="16" name="Picture 14" descr="AWS Marketplace: Grafana">
            <a:extLst>
              <a:ext uri="{FF2B5EF4-FFF2-40B4-BE49-F238E27FC236}">
                <a16:creationId xmlns:a16="http://schemas.microsoft.com/office/drawing/2014/main" id="{D72A9118-2851-4967-AD4F-96E1B570E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0025" y="213376"/>
            <a:ext cx="801844" cy="853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Google Shape;589;p58">
            <a:extLst>
              <a:ext uri="{FF2B5EF4-FFF2-40B4-BE49-F238E27FC236}">
                <a16:creationId xmlns:a16="http://schemas.microsoft.com/office/drawing/2014/main" id="{275CC3C8-F0FE-4890-A1AA-BA485552DAD6}"/>
              </a:ext>
            </a:extLst>
          </p:cNvPr>
          <p:cNvSpPr txBox="1">
            <a:spLocks/>
          </p:cNvSpPr>
          <p:nvPr/>
        </p:nvSpPr>
        <p:spPr>
          <a:xfrm>
            <a:off x="1121869" y="479228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Grafana_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監控服務狀態</a:t>
            </a:r>
          </a:p>
        </p:txBody>
      </p:sp>
    </p:spTree>
    <p:extLst>
      <p:ext uri="{BB962C8B-B14F-4D97-AF65-F5344CB8AC3E}">
        <p14:creationId xmlns:p14="http://schemas.microsoft.com/office/powerpoint/2010/main" val="83862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45B07A8-91A3-4357-BD20-854F6A30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26" y="996538"/>
            <a:ext cx="7548400" cy="15827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3A0B310-4FD9-4865-8F6D-43C1C0939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24" y="2566420"/>
            <a:ext cx="7549021" cy="1569130"/>
          </a:xfrm>
          <a:prstGeom prst="rect">
            <a:avLst/>
          </a:prstGeom>
        </p:spPr>
      </p:pic>
      <p:pic>
        <p:nvPicPr>
          <p:cNvPr id="13" name="Picture 14" descr="AWS Marketplace: Grafana">
            <a:extLst>
              <a:ext uri="{FF2B5EF4-FFF2-40B4-BE49-F238E27FC236}">
                <a16:creationId xmlns:a16="http://schemas.microsoft.com/office/drawing/2014/main" id="{306504DA-AA87-4555-9114-C19195E20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24" y="168090"/>
            <a:ext cx="740372" cy="787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77" name="群組 76">
            <a:extLst>
              <a:ext uri="{FF2B5EF4-FFF2-40B4-BE49-F238E27FC236}">
                <a16:creationId xmlns:a16="http://schemas.microsoft.com/office/drawing/2014/main" id="{8BFA81E6-7D7E-4B46-B0F2-BC6DCE27E338}"/>
              </a:ext>
            </a:extLst>
          </p:cNvPr>
          <p:cNvGrpSpPr/>
          <p:nvPr/>
        </p:nvGrpSpPr>
        <p:grpSpPr>
          <a:xfrm rot="16200000" flipV="1">
            <a:off x="7676491" y="612107"/>
            <a:ext cx="2312904" cy="628157"/>
            <a:chOff x="7065173" y="3"/>
            <a:chExt cx="2312904" cy="628157"/>
          </a:xfrm>
        </p:grpSpPr>
        <p:sp>
          <p:nvSpPr>
            <p:cNvPr id="79" name="Google Shape;232;p37">
              <a:extLst>
                <a:ext uri="{FF2B5EF4-FFF2-40B4-BE49-F238E27FC236}">
                  <a16:creationId xmlns:a16="http://schemas.microsoft.com/office/drawing/2014/main" id="{A98CE734-EC9E-4F4F-8993-46B6515E91AC}"/>
                </a:ext>
              </a:extLst>
            </p:cNvPr>
            <p:cNvSpPr/>
            <p:nvPr/>
          </p:nvSpPr>
          <p:spPr>
            <a:xfrm rot="16200000" flipH="1">
              <a:off x="7790504" y="-725328"/>
              <a:ext cx="628157" cy="2078819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C6061A7-2815-40B7-B1C0-9AB670452062}"/>
                </a:ext>
              </a:extLst>
            </p:cNvPr>
            <p:cNvSpPr txBox="1"/>
            <p:nvPr/>
          </p:nvSpPr>
          <p:spPr>
            <a:xfrm>
              <a:off x="7223641" y="44273"/>
              <a:ext cx="2154436" cy="33855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報告人</a:t>
              </a: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：王浤宇</a:t>
              </a:r>
            </a:p>
          </p:txBody>
        </p:sp>
      </p:grpSp>
      <p:graphicFrame>
        <p:nvGraphicFramePr>
          <p:cNvPr id="91" name="資料庫圖表 90">
            <a:extLst>
              <a:ext uri="{FF2B5EF4-FFF2-40B4-BE49-F238E27FC236}">
                <a16:creationId xmlns:a16="http://schemas.microsoft.com/office/drawing/2014/main" id="{A7CB63AD-E108-454B-A72F-A88C927D8D80}"/>
              </a:ext>
            </a:extLst>
          </p:cNvPr>
          <p:cNvGraphicFramePr/>
          <p:nvPr/>
        </p:nvGraphicFramePr>
        <p:xfrm>
          <a:off x="-12404" y="4392515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1F16A649-33A3-4C91-9C0B-CD8BA7CB8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100" b="1" i="0" u="none" strike="noStrike" kern="0" cap="none" spc="0" normalizeH="0" baseline="0" noProof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61</a:t>
            </a:fld>
            <a:endParaRPr kumimoji="0" lang="en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1" name="Google Shape;589;p58">
            <a:extLst>
              <a:ext uri="{FF2B5EF4-FFF2-40B4-BE49-F238E27FC236}">
                <a16:creationId xmlns:a16="http://schemas.microsoft.com/office/drawing/2014/main" id="{E9072515-20FC-4926-BC23-C4B1D47FD8C0}"/>
              </a:ext>
            </a:extLst>
          </p:cNvPr>
          <p:cNvSpPr txBox="1">
            <a:spLocks/>
          </p:cNvSpPr>
          <p:nvPr/>
        </p:nvSpPr>
        <p:spPr>
          <a:xfrm>
            <a:off x="1060396" y="430138"/>
            <a:ext cx="650432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Grafana_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監控服務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RAM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使用狀態</a:t>
            </a:r>
          </a:p>
        </p:txBody>
      </p:sp>
    </p:spTree>
    <p:extLst>
      <p:ext uri="{BB962C8B-B14F-4D97-AF65-F5344CB8AC3E}">
        <p14:creationId xmlns:p14="http://schemas.microsoft.com/office/powerpoint/2010/main" val="84843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8BFA81E6-7D7E-4B46-B0F2-BC6DCE27E338}"/>
              </a:ext>
            </a:extLst>
          </p:cNvPr>
          <p:cNvGrpSpPr/>
          <p:nvPr/>
        </p:nvGrpSpPr>
        <p:grpSpPr>
          <a:xfrm rot="16200000" flipV="1">
            <a:off x="7676491" y="612107"/>
            <a:ext cx="2312904" cy="628157"/>
            <a:chOff x="7065173" y="3"/>
            <a:chExt cx="2312904" cy="628157"/>
          </a:xfrm>
        </p:grpSpPr>
        <p:sp>
          <p:nvSpPr>
            <p:cNvPr id="79" name="Google Shape;232;p37">
              <a:extLst>
                <a:ext uri="{FF2B5EF4-FFF2-40B4-BE49-F238E27FC236}">
                  <a16:creationId xmlns:a16="http://schemas.microsoft.com/office/drawing/2014/main" id="{A98CE734-EC9E-4F4F-8993-46B6515E91AC}"/>
                </a:ext>
              </a:extLst>
            </p:cNvPr>
            <p:cNvSpPr/>
            <p:nvPr/>
          </p:nvSpPr>
          <p:spPr>
            <a:xfrm rot="16200000" flipH="1">
              <a:off x="7790504" y="-725328"/>
              <a:ext cx="628157" cy="2078819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7C6061A7-2815-40B7-B1C0-9AB670452062}"/>
                </a:ext>
              </a:extLst>
            </p:cNvPr>
            <p:cNvSpPr txBox="1"/>
            <p:nvPr/>
          </p:nvSpPr>
          <p:spPr>
            <a:xfrm>
              <a:off x="7223641" y="44273"/>
              <a:ext cx="2154436" cy="338554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報告人</a:t>
              </a:r>
              <a:endPara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：王浤宇</a:t>
              </a:r>
            </a:p>
          </p:txBody>
        </p:sp>
      </p:grpSp>
      <p:graphicFrame>
        <p:nvGraphicFramePr>
          <p:cNvPr id="91" name="資料庫圖表 90">
            <a:extLst>
              <a:ext uri="{FF2B5EF4-FFF2-40B4-BE49-F238E27FC236}">
                <a16:creationId xmlns:a16="http://schemas.microsoft.com/office/drawing/2014/main" id="{A7CB63AD-E108-454B-A72F-A88C927D8D80}"/>
              </a:ext>
            </a:extLst>
          </p:cNvPr>
          <p:cNvGraphicFramePr/>
          <p:nvPr/>
        </p:nvGraphicFramePr>
        <p:xfrm>
          <a:off x="-12404" y="4392515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1F16A649-33A3-4C91-9C0B-CD8BA7CB8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100" b="1" i="0" u="none" strike="noStrike" kern="0" cap="none" spc="0" normalizeH="0" baseline="0" noProof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62</a:t>
            </a:fld>
            <a:endParaRPr kumimoji="0" lang="en" sz="1100" b="1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259D0C-8A32-47A4-9355-2C0385997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7" y="996538"/>
            <a:ext cx="7548400" cy="14294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312930-B5FC-450F-BDD7-691063FB8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407" y="2425998"/>
            <a:ext cx="7548400" cy="1579699"/>
          </a:xfrm>
          <a:prstGeom prst="rect">
            <a:avLst/>
          </a:prstGeom>
        </p:spPr>
      </p:pic>
      <p:pic>
        <p:nvPicPr>
          <p:cNvPr id="14" name="Picture 14" descr="AWS Marketplace: Grafana">
            <a:extLst>
              <a:ext uri="{FF2B5EF4-FFF2-40B4-BE49-F238E27FC236}">
                <a16:creationId xmlns:a16="http://schemas.microsoft.com/office/drawing/2014/main" id="{04B5A56C-B0DA-4A58-B889-9B1E5447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0024" y="168090"/>
            <a:ext cx="740372" cy="787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34C1BA6A-FAEA-422D-8EF3-B92F781CDE06}"/>
              </a:ext>
            </a:extLst>
          </p:cNvPr>
          <p:cNvSpPr txBox="1">
            <a:spLocks/>
          </p:cNvSpPr>
          <p:nvPr/>
        </p:nvSpPr>
        <p:spPr>
          <a:xfrm>
            <a:off x="1060396" y="430138"/>
            <a:ext cx="650432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Grafana_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監控服務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使用狀態</a:t>
            </a:r>
          </a:p>
        </p:txBody>
      </p:sp>
    </p:spTree>
    <p:extLst>
      <p:ext uri="{BB962C8B-B14F-4D97-AF65-F5344CB8AC3E}">
        <p14:creationId xmlns:p14="http://schemas.microsoft.com/office/powerpoint/2010/main" val="101233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solidFill>
                  <a:srgbClr val="B36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0839098D-8D6B-4B28-924B-8BA391F00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0059494"/>
              </p:ext>
            </p:extLst>
          </p:nvPr>
        </p:nvGraphicFramePr>
        <p:xfrm>
          <a:off x="-32" y="4386657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986196AC-6DB8-412E-A55F-7E743CBB6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793" y="1121248"/>
            <a:ext cx="3021450" cy="2673374"/>
          </a:xfrm>
          <a:prstGeom prst="rect">
            <a:avLst/>
          </a:prstGeom>
        </p:spPr>
      </p:pic>
      <p:sp>
        <p:nvSpPr>
          <p:cNvPr id="14" name="Google Shape;212;p36">
            <a:extLst>
              <a:ext uri="{FF2B5EF4-FFF2-40B4-BE49-F238E27FC236}">
                <a16:creationId xmlns:a16="http://schemas.microsoft.com/office/drawing/2014/main" id="{BF4E69D6-F7D6-4DDA-8932-3435EF3F73D8}"/>
              </a:ext>
            </a:extLst>
          </p:cNvPr>
          <p:cNvSpPr txBox="1">
            <a:spLocks/>
          </p:cNvSpPr>
          <p:nvPr/>
        </p:nvSpPr>
        <p:spPr>
          <a:xfrm>
            <a:off x="4379662" y="3926476"/>
            <a:ext cx="2355960" cy="32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  <a:buFont typeface="Arial"/>
              <a:buNone/>
            </a:pPr>
            <a:r>
              <a:rPr lang="en-US" altLang="zh-TW" sz="1200" b="1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Nothing is impossible</a:t>
            </a:r>
            <a:endParaRPr lang="zh-TW" altLang="en-US" sz="1200" b="1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投影片編號版面配置區 2">
            <a:extLst>
              <a:ext uri="{FF2B5EF4-FFF2-40B4-BE49-F238E27FC236}">
                <a16:creationId xmlns:a16="http://schemas.microsoft.com/office/drawing/2014/main" id="{FB516603-67A4-4E3E-9FBA-B83C1CC85F6F}"/>
              </a:ext>
            </a:extLst>
          </p:cNvPr>
          <p:cNvSpPr txBox="1">
            <a:spLocks/>
          </p:cNvSpPr>
          <p:nvPr/>
        </p:nvSpPr>
        <p:spPr>
          <a:xfrm>
            <a:off x="8486208" y="4197022"/>
            <a:ext cx="548700" cy="393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63</a:t>
            </a:fld>
            <a:endParaRPr lang="en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3C7F931-95D9-4CA8-A7FE-449CBDBB3351}"/>
              </a:ext>
            </a:extLst>
          </p:cNvPr>
          <p:cNvGrpSpPr/>
          <p:nvPr/>
        </p:nvGrpSpPr>
        <p:grpSpPr>
          <a:xfrm>
            <a:off x="6742182" y="1"/>
            <a:ext cx="2401777" cy="1456822"/>
            <a:chOff x="6742182" y="1"/>
            <a:chExt cx="2401777" cy="1456822"/>
          </a:xfrm>
        </p:grpSpPr>
        <p:sp>
          <p:nvSpPr>
            <p:cNvPr id="17" name="Google Shape;224;p36">
              <a:extLst>
                <a:ext uri="{FF2B5EF4-FFF2-40B4-BE49-F238E27FC236}">
                  <a16:creationId xmlns:a16="http://schemas.microsoft.com/office/drawing/2014/main" id="{743DD519-06F4-4ABF-8546-10E46492C1D5}"/>
                </a:ext>
              </a:extLst>
            </p:cNvPr>
            <p:cNvSpPr/>
            <p:nvPr/>
          </p:nvSpPr>
          <p:spPr>
            <a:xfrm>
              <a:off x="6742182" y="1"/>
              <a:ext cx="2401777" cy="1456822"/>
            </a:xfrm>
            <a:custGeom>
              <a:avLst/>
              <a:gdLst/>
              <a:ahLst/>
              <a:cxnLst/>
              <a:rect l="l" t="t" r="r" b="b"/>
              <a:pathLst>
                <a:path w="56163" h="49455" extrusionOk="0">
                  <a:moveTo>
                    <a:pt x="1303" y="0"/>
                  </a:moveTo>
                  <a:cubicBezTo>
                    <a:pt x="0" y="6192"/>
                    <a:pt x="1502" y="12968"/>
                    <a:pt x="6776" y="18311"/>
                  </a:cubicBezTo>
                  <a:cubicBezTo>
                    <a:pt x="8147" y="19744"/>
                    <a:pt x="9711" y="20917"/>
                    <a:pt x="11467" y="21761"/>
                  </a:cubicBezTo>
                  <a:cubicBezTo>
                    <a:pt x="16082" y="24014"/>
                    <a:pt x="20228" y="24452"/>
                    <a:pt x="23983" y="24452"/>
                  </a:cubicBezTo>
                  <a:cubicBezTo>
                    <a:pt x="26372" y="24452"/>
                    <a:pt x="28602" y="24275"/>
                    <a:pt x="30694" y="24275"/>
                  </a:cubicBezTo>
                  <a:cubicBezTo>
                    <a:pt x="35202" y="24275"/>
                    <a:pt x="39065" y="25099"/>
                    <a:pt x="42481" y="30299"/>
                  </a:cubicBezTo>
                  <a:cubicBezTo>
                    <a:pt x="49387" y="40854"/>
                    <a:pt x="49908" y="48021"/>
                    <a:pt x="56163" y="49454"/>
                  </a:cubicBezTo>
                  <a:lnTo>
                    <a:pt x="56163" y="589"/>
                  </a:lnTo>
                  <a:cubicBezTo>
                    <a:pt x="56033" y="391"/>
                    <a:pt x="55902" y="198"/>
                    <a:pt x="55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E9FA0F8-3487-46B6-A76B-32FD6510BCE6}"/>
                </a:ext>
              </a:extLst>
            </p:cNvPr>
            <p:cNvSpPr txBox="1"/>
            <p:nvPr/>
          </p:nvSpPr>
          <p:spPr>
            <a:xfrm>
              <a:off x="7357827" y="134489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報告人：郭奕璋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309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89;p58">
            <a:extLst>
              <a:ext uri="{FF2B5EF4-FFF2-40B4-BE49-F238E27FC236}">
                <a16:creationId xmlns:a16="http://schemas.microsoft.com/office/drawing/2014/main" id="{3972877A-EDF1-46E8-83A2-518C4B99B9BD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未來展望與優化</a:t>
            </a:r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0DAED4FA-D0E2-4C23-979F-B089517083A6}"/>
              </a:ext>
            </a:extLst>
          </p:cNvPr>
          <p:cNvGraphicFramePr/>
          <p:nvPr/>
        </p:nvGraphicFramePr>
        <p:xfrm>
          <a:off x="-32" y="4386657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A92253F6-4FFC-4CCA-83DC-4CDA50095D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8104" y="2647066"/>
            <a:ext cx="1536806" cy="1536806"/>
          </a:xfrm>
          <a:prstGeom prst="rect">
            <a:avLst/>
          </a:prstGeom>
        </p:spPr>
      </p:pic>
      <p:sp>
        <p:nvSpPr>
          <p:cNvPr id="12" name="投影片編號版面配置區 2">
            <a:extLst>
              <a:ext uri="{FF2B5EF4-FFF2-40B4-BE49-F238E27FC236}">
                <a16:creationId xmlns:a16="http://schemas.microsoft.com/office/drawing/2014/main" id="{CD321F09-538D-4D6D-BEEF-B2BD2A9EFBFC}"/>
              </a:ext>
            </a:extLst>
          </p:cNvPr>
          <p:cNvSpPr txBox="1">
            <a:spLocks/>
          </p:cNvSpPr>
          <p:nvPr/>
        </p:nvSpPr>
        <p:spPr>
          <a:xfrm>
            <a:off x="8486208" y="4197022"/>
            <a:ext cx="548700" cy="3936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1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64</a:t>
            </a:fld>
            <a:endParaRPr lang="en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AF2DBAE-5EEB-4702-8751-FF4ECBD81315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6" name="Google Shape;232;p37">
              <a:extLst>
                <a:ext uri="{FF2B5EF4-FFF2-40B4-BE49-F238E27FC236}">
                  <a16:creationId xmlns:a16="http://schemas.microsoft.com/office/drawing/2014/main" id="{A3579134-1382-486E-8343-3153C43F8874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6D29841-5FE2-444E-A920-984FE8E25EA2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報告人：郭奕璋</a:t>
              </a:r>
            </a:p>
          </p:txBody>
        </p:sp>
      </p:grpSp>
      <p:sp>
        <p:nvSpPr>
          <p:cNvPr id="18" name="Google Shape;212;p36">
            <a:extLst>
              <a:ext uri="{FF2B5EF4-FFF2-40B4-BE49-F238E27FC236}">
                <a16:creationId xmlns:a16="http://schemas.microsoft.com/office/drawing/2014/main" id="{9DB519C6-BA26-4608-BCFD-E945E0C7E3A9}"/>
              </a:ext>
            </a:extLst>
          </p:cNvPr>
          <p:cNvSpPr txBox="1">
            <a:spLocks/>
          </p:cNvSpPr>
          <p:nvPr/>
        </p:nvSpPr>
        <p:spPr>
          <a:xfrm>
            <a:off x="406413" y="1004257"/>
            <a:ext cx="7120094" cy="227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defRPr/>
            </a:pPr>
            <a:r>
              <a:rPr lang="zh-TW" altLang="zh-TW" sz="1800" b="1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本次專題設計的空氣品質</a:t>
            </a:r>
            <a:r>
              <a:rPr lang="en-US" altLang="zh-TW" sz="1800" b="1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IoT </a:t>
            </a:r>
            <a:r>
              <a:rPr lang="zh-TW" altLang="zh-TW" sz="1800" b="1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裝置落地是以</a:t>
            </a:r>
            <a:r>
              <a:rPr lang="en-US" altLang="zh-TW" sz="1800" b="1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5V </a:t>
            </a:r>
            <a:r>
              <a:rPr lang="zh-TW" altLang="zh-TW" sz="1800" b="1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電源轉換器搭配插座供電，如果能加裝</a:t>
            </a:r>
            <a:r>
              <a:rPr lang="zh-TW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太陽能板供電</a:t>
            </a:r>
            <a:r>
              <a:rPr lang="zh-TW" altLang="zh-TW" sz="1800" b="1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並設置</a:t>
            </a:r>
            <a:r>
              <a:rPr lang="en-US" altLang="zh-TW" sz="1800" b="1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Esp32 </a:t>
            </a:r>
            <a:r>
              <a:rPr lang="zh-TW" altLang="zh-TW" sz="1800" b="1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擁有</a:t>
            </a:r>
            <a:r>
              <a:rPr lang="zh-TW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自動休眠模式</a:t>
            </a:r>
            <a:r>
              <a:rPr lang="zh-TW" altLang="zh-TW" sz="1800" b="1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，在未使用時自動關閉，節省電力，能提升裝置的實用與耐久性，並搭配</a:t>
            </a:r>
            <a:r>
              <a:rPr lang="en-US" altLang="zh-TW" sz="1800" b="1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LCD </a:t>
            </a:r>
            <a:r>
              <a:rPr lang="zh-TW" altLang="zh-TW" sz="1800" b="1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顯示器，讓一般人都能輕鬆擁有，使裝置更為普，且數據得以更加貼近日常生活環境。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srgbClr val="FFC167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4437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52"/>
          <p:cNvGraphicFramePr/>
          <p:nvPr/>
        </p:nvGraphicFramePr>
        <p:xfrm>
          <a:off x="405184" y="1066054"/>
          <a:ext cx="8218302" cy="3560046"/>
        </p:xfrm>
        <a:graphic>
          <a:graphicData uri="http://schemas.openxmlformats.org/drawingml/2006/table">
            <a:tbl>
              <a:tblPr>
                <a:noFill/>
                <a:tableStyleId>{A158AC6F-38D9-46B4-8238-27D36BA84928}</a:tableStyleId>
              </a:tblPr>
              <a:tblGrid>
                <a:gridCol w="1341238">
                  <a:extLst>
                    <a:ext uri="{9D8B030D-6E8A-4147-A177-3AD203B41FA5}">
                      <a16:colId xmlns:a16="http://schemas.microsoft.com/office/drawing/2014/main" val="2624574520"/>
                    </a:ext>
                  </a:extLst>
                </a:gridCol>
                <a:gridCol w="1042404">
                  <a:extLst>
                    <a:ext uri="{9D8B030D-6E8A-4147-A177-3AD203B41FA5}">
                      <a16:colId xmlns:a16="http://schemas.microsoft.com/office/drawing/2014/main" val="317589461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4160907529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48055925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1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郭奕璋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陳曉東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李姿慧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陳鐿壬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劉佩萱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王浤宇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1" dirty="0">
                          <a:solidFill>
                            <a:schemeClr val="accent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資料蒐整</a:t>
                      </a:r>
                      <a:endParaRPr sz="1200" b="1" dirty="0">
                        <a:solidFill>
                          <a:schemeClr val="accent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322824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accent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IoT裝置</a:t>
                      </a:r>
                      <a:endParaRPr sz="1200" b="1" dirty="0">
                        <a:solidFill>
                          <a:schemeClr val="accent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accent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LineBot</a:t>
                      </a:r>
                      <a:endParaRPr sz="1200" b="1" dirty="0">
                        <a:solidFill>
                          <a:schemeClr val="accent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accent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模型訓練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accent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雲端架構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801214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b="1" dirty="0">
                          <a:solidFill>
                            <a:schemeClr val="accent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簡報與影片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514382"/>
                  </a:ext>
                </a:extLst>
              </a:tr>
            </a:tbl>
          </a:graphicData>
        </a:graphic>
      </p:graphicFrame>
      <p:sp>
        <p:nvSpPr>
          <p:cNvPr id="479" name="Google Shape;479;p52"/>
          <p:cNvSpPr/>
          <p:nvPr/>
        </p:nvSpPr>
        <p:spPr>
          <a:xfrm rot="-5400271">
            <a:off x="7131866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10800000" flipH="1">
            <a:off x="527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89;p58">
            <a:extLst>
              <a:ext uri="{FF2B5EF4-FFF2-40B4-BE49-F238E27FC236}">
                <a16:creationId xmlns:a16="http://schemas.microsoft.com/office/drawing/2014/main" id="{63E702EF-3BFD-4848-AF40-56DEB0B643C5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團隊分工</a:t>
            </a:r>
          </a:p>
        </p:txBody>
      </p:sp>
    </p:spTree>
    <p:extLst>
      <p:ext uri="{BB962C8B-B14F-4D97-AF65-F5344CB8AC3E}">
        <p14:creationId xmlns:p14="http://schemas.microsoft.com/office/powerpoint/2010/main" val="24567700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>
            <a:spLocks noGrp="1"/>
          </p:cNvSpPr>
          <p:nvPr>
            <p:ph type="title"/>
          </p:nvPr>
        </p:nvSpPr>
        <p:spPr>
          <a:xfrm>
            <a:off x="713250" y="1429666"/>
            <a:ext cx="7717500" cy="22841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5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0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3" name="資料庫圖表 42">
            <a:extLst>
              <a:ext uri="{FF2B5EF4-FFF2-40B4-BE49-F238E27FC236}">
                <a16:creationId xmlns:a16="http://schemas.microsoft.com/office/drawing/2014/main" id="{F6B51C4E-50A7-4B57-A108-EE07D1AA9E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539173"/>
              </p:ext>
            </p:extLst>
          </p:nvPr>
        </p:nvGraphicFramePr>
        <p:xfrm>
          <a:off x="0" y="4398516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6BFCF506-566F-4095-AC06-C6BB37234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449" y="130496"/>
            <a:ext cx="3761558" cy="4346825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FFDDA31-E8F8-44EE-B5ED-7E695F7138CD}"/>
              </a:ext>
            </a:extLst>
          </p:cNvPr>
          <p:cNvGrpSpPr/>
          <p:nvPr/>
        </p:nvGrpSpPr>
        <p:grpSpPr>
          <a:xfrm>
            <a:off x="506451" y="2578179"/>
            <a:ext cx="2722761" cy="1280157"/>
            <a:chOff x="434997" y="2554222"/>
            <a:chExt cx="2722761" cy="1280157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BD3477F5-B023-422A-A820-51A71A48E1CE}"/>
                </a:ext>
              </a:extLst>
            </p:cNvPr>
            <p:cNvGrpSpPr/>
            <p:nvPr/>
          </p:nvGrpSpPr>
          <p:grpSpPr>
            <a:xfrm>
              <a:off x="434997" y="2554222"/>
              <a:ext cx="2693081" cy="606071"/>
              <a:chOff x="355440" y="1844240"/>
              <a:chExt cx="2693081" cy="606071"/>
            </a:xfrm>
          </p:grpSpPr>
          <p:pic>
            <p:nvPicPr>
              <p:cNvPr id="45" name="圖形 44">
                <a:extLst>
                  <a:ext uri="{FF2B5EF4-FFF2-40B4-BE49-F238E27FC236}">
                    <a16:creationId xmlns:a16="http://schemas.microsoft.com/office/drawing/2014/main" id="{5FAD6FBF-3FA0-4D5A-8257-48D547641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r="72725"/>
              <a:stretch/>
            </p:blipFill>
            <p:spPr>
              <a:xfrm>
                <a:off x="355440" y="1844240"/>
                <a:ext cx="648000" cy="606071"/>
              </a:xfrm>
              <a:prstGeom prst="rect">
                <a:avLst/>
              </a:prstGeom>
            </p:spPr>
          </p:pic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8C26C66-E2F3-4084-9929-0F4285669871}"/>
                  </a:ext>
                </a:extLst>
              </p:cNvPr>
              <p:cNvSpPr txBox="1"/>
              <p:nvPr/>
            </p:nvSpPr>
            <p:spPr>
              <a:xfrm>
                <a:off x="967494" y="1982941"/>
                <a:ext cx="20810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zh-TW" altLang="en-US" sz="1800" b="1" u="sng" dirty="0">
                    <a:solidFill>
                      <a:srgbClr val="FFC167">
                        <a:lumMod val="50000"/>
                      </a:srgb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桃園區中央測站</a:t>
                </a:r>
                <a:endParaRPr kumimoji="0" lang="en-US" altLang="zh-TW" sz="18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2AD3CBBF-40D4-4753-A2B6-4E40F0590EA7}"/>
                </a:ext>
              </a:extLst>
            </p:cNvPr>
            <p:cNvSpPr txBox="1"/>
            <p:nvPr/>
          </p:nvSpPr>
          <p:spPr>
            <a:xfrm>
              <a:off x="1138444" y="3048651"/>
              <a:ext cx="2019314" cy="785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b="1" dirty="0">
                  <a:solidFill>
                    <a:srgbClr val="EE6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桃園、中壢、大園</a:t>
              </a:r>
              <a:br>
                <a:rPr lang="zh-TW" altLang="en-US" sz="1600" b="1" dirty="0">
                  <a:solidFill>
                    <a:srgbClr val="EE6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1600" b="1" dirty="0">
                  <a:solidFill>
                    <a:srgbClr val="EE6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平鎮、龍潭、觀音</a:t>
              </a:r>
            </a:p>
          </p:txBody>
        </p:sp>
      </p:grpSp>
      <p:sp>
        <p:nvSpPr>
          <p:cNvPr id="7" name="AutoShape 2" descr="Robot, add, machine, hunt, looking, find, search">
            <a:extLst>
              <a:ext uri="{FF2B5EF4-FFF2-40B4-BE49-F238E27FC236}">
                <a16:creationId xmlns:a16="http://schemas.microsoft.com/office/drawing/2014/main" id="{E84DC3C0-0B5C-40B3-A2E1-8413248CF9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BC1A92-BB43-471D-81B4-4B75D914A1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4876" y="2571750"/>
            <a:ext cx="604800" cy="604800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E5E3D652-F65A-43C3-9760-7742D43AE1C3}"/>
              </a:ext>
            </a:extLst>
          </p:cNvPr>
          <p:cNvSpPr txBox="1"/>
          <p:nvPr/>
        </p:nvSpPr>
        <p:spPr>
          <a:xfrm>
            <a:off x="6639676" y="2689484"/>
            <a:ext cx="2081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800" b="1" u="sng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1800" b="1" u="sng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800" b="1" u="sng" dirty="0">
                <a:solidFill>
                  <a:srgbClr val="FFC167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個地方測站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7D714D6-736B-47DC-89B0-4FB41531D4B2}"/>
              </a:ext>
            </a:extLst>
          </p:cNvPr>
          <p:cNvSpPr txBox="1"/>
          <p:nvPr/>
        </p:nvSpPr>
        <p:spPr>
          <a:xfrm>
            <a:off x="6720260" y="3015702"/>
            <a:ext cx="2448686" cy="78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 err="1">
                <a:solidFill>
                  <a:srgbClr val="EE6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TibaMe</a:t>
            </a:r>
            <a:r>
              <a:rPr lang="en-US" altLang="zh-TW" sz="1600" b="1" dirty="0">
                <a:solidFill>
                  <a:srgbClr val="EE6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rgbClr val="EE6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站、大竹站</a:t>
            </a:r>
            <a:endParaRPr lang="en-US" altLang="zh-TW" sz="1600" b="1" dirty="0">
              <a:solidFill>
                <a:srgbClr val="EE6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rgbClr val="EE6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武陵高中站、中原大學站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1BCB4F-AA70-44B3-84F4-58160CD47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03F88F4-842F-4845-896A-6EFB283A0986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20" name="Google Shape;232;p37">
              <a:extLst>
                <a:ext uri="{FF2B5EF4-FFF2-40B4-BE49-F238E27FC236}">
                  <a16:creationId xmlns:a16="http://schemas.microsoft.com/office/drawing/2014/main" id="{45C86939-AAE3-4B82-85AD-F3C7931AA3B0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9DF4F3A3-4FB0-48AF-888C-216580E872F2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報告人：郭奕璋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811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B36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dirty="0">
              <a:solidFill>
                <a:srgbClr val="B36A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16963" y="900057"/>
            <a:ext cx="3460185" cy="3343386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526C59FC-4CA3-44B6-8F60-E2F8613D2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9094999"/>
              </p:ext>
            </p:extLst>
          </p:nvPr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Google Shape;224;p36">
            <a:extLst>
              <a:ext uri="{FF2B5EF4-FFF2-40B4-BE49-F238E27FC236}">
                <a16:creationId xmlns:a16="http://schemas.microsoft.com/office/drawing/2014/main" id="{C93400D5-8733-483C-9163-690EF3C1495B}"/>
              </a:ext>
            </a:extLst>
          </p:cNvPr>
          <p:cNvSpPr/>
          <p:nvPr/>
        </p:nvSpPr>
        <p:spPr>
          <a:xfrm>
            <a:off x="6742182" y="1"/>
            <a:ext cx="2401777" cy="1456822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9EF10F-28E7-4D73-A4B8-E04A1CD9BC8B}"/>
              </a:ext>
            </a:extLst>
          </p:cNvPr>
          <p:cNvSpPr txBox="1"/>
          <p:nvPr/>
        </p:nvSpPr>
        <p:spPr>
          <a:xfrm>
            <a:off x="7357827" y="134489"/>
            <a:ext cx="1686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bg1"/>
                </a:solidFill>
              </a:rPr>
              <a:t>報告人：陳曉東</a:t>
            </a:r>
          </a:p>
        </p:txBody>
      </p:sp>
      <p:sp>
        <p:nvSpPr>
          <p:cNvPr id="11" name="投影片編號版面配置區 4">
            <a:extLst>
              <a:ext uri="{FF2B5EF4-FFF2-40B4-BE49-F238E27FC236}">
                <a16:creationId xmlns:a16="http://schemas.microsoft.com/office/drawing/2014/main" id="{E4E78D73-5C06-4020-B508-693AFAD59350}"/>
              </a:ext>
            </a:extLst>
          </p:cNvPr>
          <p:cNvSpPr txBox="1">
            <a:spLocks/>
          </p:cNvSpPr>
          <p:nvPr/>
        </p:nvSpPr>
        <p:spPr>
          <a:xfrm>
            <a:off x="8486208" y="41355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b="1" smtClean="0"/>
              <a:pPr/>
              <a:t>8</a:t>
            </a:fld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338701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439647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Air@IoT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功能介紹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7781766-DC46-4E80-901D-704AC819FB56}"/>
              </a:ext>
            </a:extLst>
          </p:cNvPr>
          <p:cNvGraphicFramePr/>
          <p:nvPr/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987B8FB0-E9CE-4E12-A536-5F309DCEB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9600" y="1531031"/>
            <a:ext cx="2066036" cy="2066036"/>
          </a:xfrm>
          <a:prstGeom prst="flowChartConnector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8D6EDBE-7BE6-4368-80F1-D2604BDB97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2096" y="1531031"/>
            <a:ext cx="2066036" cy="2066036"/>
          </a:xfrm>
          <a:prstGeom prst="flowChartConnector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668331-A4EC-4EE9-9CE3-96C3FED9C7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7914" y="1535163"/>
            <a:ext cx="2061904" cy="2061904"/>
          </a:xfrm>
          <a:prstGeom prst="flowChartConnector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0171161-BBA1-42BF-8ACB-D4F9F8E146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68" y="1531031"/>
            <a:ext cx="2066036" cy="2066036"/>
          </a:xfrm>
          <a:prstGeom prst="flowChartConnector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8B68FEF-2745-419A-89EF-C84E5AFAA2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615C7E4-3452-411F-A770-7239D7F0C0B1}"/>
              </a:ext>
            </a:extLst>
          </p:cNvPr>
          <p:cNvGrpSpPr/>
          <p:nvPr/>
        </p:nvGrpSpPr>
        <p:grpSpPr>
          <a:xfrm>
            <a:off x="7123099" y="3"/>
            <a:ext cx="2020892" cy="1014289"/>
            <a:chOff x="7123099" y="3"/>
            <a:chExt cx="2020892" cy="1014289"/>
          </a:xfrm>
        </p:grpSpPr>
        <p:sp>
          <p:nvSpPr>
            <p:cNvPr id="14" name="Google Shape;232;p37">
              <a:extLst>
                <a:ext uri="{FF2B5EF4-FFF2-40B4-BE49-F238E27FC236}">
                  <a16:creationId xmlns:a16="http://schemas.microsoft.com/office/drawing/2014/main" id="{546A6D5D-F2C2-4D14-BFC9-525B5CDF7B14}"/>
                </a:ext>
              </a:extLst>
            </p:cNvPr>
            <p:cNvSpPr/>
            <p:nvPr/>
          </p:nvSpPr>
          <p:spPr>
            <a:xfrm rot="16200000" flipH="1">
              <a:off x="7626400" y="-503298"/>
              <a:ext cx="1014289" cy="2020892"/>
            </a:xfrm>
            <a:custGeom>
              <a:avLst/>
              <a:gdLst/>
              <a:ahLst/>
              <a:cxnLst/>
              <a:rect l="l" t="t" r="r" b="b"/>
              <a:pathLst>
                <a:path w="41960" h="51451" extrusionOk="0">
                  <a:moveTo>
                    <a:pt x="6508" y="1"/>
                  </a:moveTo>
                  <a:cubicBezTo>
                    <a:pt x="4266" y="1"/>
                    <a:pt x="2074" y="345"/>
                    <a:pt x="1" y="1022"/>
                  </a:cubicBezTo>
                  <a:lnTo>
                    <a:pt x="1" y="51451"/>
                  </a:lnTo>
                  <a:lnTo>
                    <a:pt x="27365" y="51451"/>
                  </a:lnTo>
                  <a:cubicBezTo>
                    <a:pt x="28929" y="50408"/>
                    <a:pt x="30362" y="48975"/>
                    <a:pt x="31858" y="47150"/>
                  </a:cubicBezTo>
                  <a:cubicBezTo>
                    <a:pt x="41960" y="34250"/>
                    <a:pt x="29581" y="14052"/>
                    <a:pt x="29581" y="14052"/>
                  </a:cubicBezTo>
                  <a:cubicBezTo>
                    <a:pt x="23402" y="4508"/>
                    <a:pt x="14624" y="1"/>
                    <a:pt x="65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75AE35E-6057-4453-8DD7-5042BDDF50C7}"/>
                </a:ext>
              </a:extLst>
            </p:cNvPr>
            <p:cNvSpPr txBox="1"/>
            <p:nvPr/>
          </p:nvSpPr>
          <p:spPr>
            <a:xfrm>
              <a:off x="7457709" y="172007"/>
              <a:ext cx="16862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b="1" dirty="0">
                  <a:solidFill>
                    <a:schemeClr val="bg1"/>
                  </a:solidFill>
                </a:rPr>
                <a:t>報告人：陳曉東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960672"/>
      </p:ext>
    </p:extLst>
  </p:cSld>
  <p:clrMapOvr>
    <a:masterClrMapping/>
  </p:clrMapOvr>
</p:sld>
</file>

<file path=ppt/theme/theme1.xml><?xml version="1.0" encoding="utf-8"?>
<a:theme xmlns:a="http://schemas.openxmlformats.org/drawingml/2006/main" name="Rehab Therapy HealthCare Center by Slidesgo">
  <a:themeElements>
    <a:clrScheme name="Simple Light">
      <a:dk1>
        <a:srgbClr val="3C3C3B"/>
      </a:dk1>
      <a:lt1>
        <a:srgbClr val="FFFFFF"/>
      </a:lt1>
      <a:dk2>
        <a:srgbClr val="F9F6E3"/>
      </a:dk2>
      <a:lt2>
        <a:srgbClr val="FFFFFF"/>
      </a:lt2>
      <a:accent1>
        <a:srgbClr val="39996E"/>
      </a:accent1>
      <a:accent2>
        <a:srgbClr val="F9F6E3"/>
      </a:accent2>
      <a:accent3>
        <a:srgbClr val="FFC167"/>
      </a:accent3>
      <a:accent4>
        <a:srgbClr val="FFC167"/>
      </a:accent4>
      <a:accent5>
        <a:srgbClr val="39996E"/>
      </a:accent5>
      <a:accent6>
        <a:srgbClr val="FFC167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ehab Therapy HealthCare Center by Slidesgo">
  <a:themeElements>
    <a:clrScheme name="Simple Light">
      <a:dk1>
        <a:srgbClr val="3C3C3B"/>
      </a:dk1>
      <a:lt1>
        <a:srgbClr val="FFFFFF"/>
      </a:lt1>
      <a:dk2>
        <a:srgbClr val="F9F6E3"/>
      </a:dk2>
      <a:lt2>
        <a:srgbClr val="FFFFFF"/>
      </a:lt2>
      <a:accent1>
        <a:srgbClr val="39996E"/>
      </a:accent1>
      <a:accent2>
        <a:srgbClr val="F9F6E3"/>
      </a:accent2>
      <a:accent3>
        <a:srgbClr val="FFC167"/>
      </a:accent3>
      <a:accent4>
        <a:srgbClr val="FFC167"/>
      </a:accent4>
      <a:accent5>
        <a:srgbClr val="39996E"/>
      </a:accent5>
      <a:accent6>
        <a:srgbClr val="FFC167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9F6E3"/>
      </a:dk2>
      <a:lt2>
        <a:srgbClr val="FFFFFF"/>
      </a:lt2>
      <a:accent1>
        <a:srgbClr val="39996E"/>
      </a:accent1>
      <a:accent2>
        <a:srgbClr val="F9F6E3"/>
      </a:accent2>
      <a:accent3>
        <a:srgbClr val="FFC167"/>
      </a:accent3>
      <a:accent4>
        <a:srgbClr val="FFC167"/>
      </a:accent4>
      <a:accent5>
        <a:srgbClr val="39996E"/>
      </a:accent5>
      <a:accent6>
        <a:srgbClr val="FFC167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F9F6E3"/>
      </a:dk2>
      <a:lt2>
        <a:srgbClr val="FFFFFF"/>
      </a:lt2>
      <a:accent1>
        <a:srgbClr val="39996E"/>
      </a:accent1>
      <a:accent2>
        <a:srgbClr val="F9F6E3"/>
      </a:accent2>
      <a:accent3>
        <a:srgbClr val="FFC167"/>
      </a:accent3>
      <a:accent4>
        <a:srgbClr val="FFC167"/>
      </a:accent4>
      <a:accent5>
        <a:srgbClr val="39996E"/>
      </a:accent5>
      <a:accent6>
        <a:srgbClr val="FFC167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3802</Words>
  <Application>Microsoft Office PowerPoint</Application>
  <PresentationFormat>如螢幕大小 (16:9)</PresentationFormat>
  <Paragraphs>983</Paragraphs>
  <Slides>66</Slides>
  <Notes>63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66</vt:i4>
      </vt:variant>
    </vt:vector>
  </HeadingPairs>
  <TitlesOfParts>
    <vt:vector size="79" baseType="lpstr">
      <vt:lpstr>Cambria Math</vt:lpstr>
      <vt:lpstr>Arial</vt:lpstr>
      <vt:lpstr>Times New Roman</vt:lpstr>
      <vt:lpstr>Darker Grotesque</vt:lpstr>
      <vt:lpstr>微軟正黑體</vt:lpstr>
      <vt:lpstr>Symbol</vt:lpstr>
      <vt:lpstr>微軟正黑體</vt:lpstr>
      <vt:lpstr>Wingdings</vt:lpstr>
      <vt:lpstr>Fira Sans</vt:lpstr>
      <vt:lpstr>Rehab Therapy HealthCare Center by Slidesgo</vt:lpstr>
      <vt:lpstr>1_Rehab Therapy HealthCare Center by Slidesgo</vt:lpstr>
      <vt:lpstr>Office Theme</vt:lpstr>
      <vt:lpstr>1_Office Theme</vt:lpstr>
      <vt:lpstr>Air@IoT</vt:lpstr>
      <vt:lpstr>組員介紹</vt:lpstr>
      <vt:lpstr>01</vt:lpstr>
      <vt:lpstr>提案動機</vt:lpstr>
      <vt:lpstr>提案動機</vt:lpstr>
      <vt:lpstr>提案動機</vt:lpstr>
      <vt:lpstr>提案動機</vt:lpstr>
      <vt:lpstr>成果展示</vt:lpstr>
      <vt:lpstr>Air@IoT 功能介紹</vt:lpstr>
      <vt:lpstr>Air@IoT_氣象</vt:lpstr>
      <vt:lpstr>Air@IoT_氣象</vt:lpstr>
      <vt:lpstr>Air@IoT_氣象</vt:lpstr>
      <vt:lpstr>PowerPoint 簡報</vt:lpstr>
      <vt:lpstr>PowerPoint 簡報</vt:lpstr>
      <vt:lpstr>PowerPoint 簡報</vt:lpstr>
      <vt:lpstr>PowerPoint 簡報</vt:lpstr>
      <vt:lpstr>PowerPoint 簡報</vt:lpstr>
      <vt:lpstr>Air@IoT_流行性疾病</vt:lpstr>
      <vt:lpstr>PowerPoint 簡報</vt:lpstr>
      <vt:lpstr>PowerPoint 簡報</vt:lpstr>
      <vt:lpstr>Air@IoT_小百科</vt:lpstr>
      <vt:lpstr>Air@IoT_小百科</vt:lpstr>
      <vt:lpstr>成果展示</vt:lpstr>
      <vt:lpstr>PowerPoint 簡報</vt:lpstr>
      <vt:lpstr>Data Flow</vt:lpstr>
      <vt:lpstr>Data Flow</vt:lpstr>
      <vt:lpstr>空氣品質 IoT 裝置</vt:lpstr>
      <vt:lpstr>資料蒐集-空氣品質偵測器</vt:lpstr>
      <vt:lpstr>資料蒐集-空氣品質偵測器</vt:lpstr>
      <vt:lpstr>Data Flow</vt:lpstr>
      <vt:lpstr>資料蒐集、前處理</vt:lpstr>
      <vt:lpstr>資料蒐集-爬蟲</vt:lpstr>
      <vt:lpstr>PowerPoint 簡報</vt:lpstr>
      <vt:lpstr>PowerPoint 簡報</vt:lpstr>
      <vt:lpstr>資料蒐集-空氣品質偵測器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模型預測與選擇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雲端部署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結論</vt:lpstr>
      <vt:lpstr>PowerPoint 簡報</vt:lpstr>
      <vt:lpstr>PowerPoint 簡報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Air@IOT</dc:title>
  <dc:creator>劉佩萱</dc:creator>
  <cp:lastModifiedBy>劉佩萱</cp:lastModifiedBy>
  <cp:revision>66</cp:revision>
  <dcterms:modified xsi:type="dcterms:W3CDTF">2022-01-01T20:29:54Z</dcterms:modified>
</cp:coreProperties>
</file>